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33124775" cy="14401800"/>
  <p:notesSz cx="14722475" cy="9296400"/>
  <p:defaultTextStyle>
    <a:defPPr>
      <a:defRPr lang="es-MX"/>
    </a:defPPr>
    <a:lvl1pPr marL="0" algn="l" defTabSz="2468880" rtl="0" eaLnBrk="1" latinLnBrk="0" hangingPunct="1">
      <a:defRPr sz="4900" kern="1200">
        <a:solidFill>
          <a:schemeClr val="tx1"/>
        </a:solidFill>
        <a:latin typeface="+mn-lt"/>
        <a:ea typeface="+mn-ea"/>
        <a:cs typeface="+mn-cs"/>
      </a:defRPr>
    </a:lvl1pPr>
    <a:lvl2pPr marL="1234440" algn="l" defTabSz="2468880" rtl="0" eaLnBrk="1" latinLnBrk="0" hangingPunct="1">
      <a:defRPr sz="4900" kern="1200">
        <a:solidFill>
          <a:schemeClr val="tx1"/>
        </a:solidFill>
        <a:latin typeface="+mn-lt"/>
        <a:ea typeface="+mn-ea"/>
        <a:cs typeface="+mn-cs"/>
      </a:defRPr>
    </a:lvl2pPr>
    <a:lvl3pPr marL="2468880" algn="l" defTabSz="2468880" rtl="0" eaLnBrk="1" latinLnBrk="0" hangingPunct="1">
      <a:defRPr sz="4900" kern="1200">
        <a:solidFill>
          <a:schemeClr val="tx1"/>
        </a:solidFill>
        <a:latin typeface="+mn-lt"/>
        <a:ea typeface="+mn-ea"/>
        <a:cs typeface="+mn-cs"/>
      </a:defRPr>
    </a:lvl3pPr>
    <a:lvl4pPr marL="3703320" algn="l" defTabSz="2468880" rtl="0" eaLnBrk="1" latinLnBrk="0" hangingPunct="1">
      <a:defRPr sz="4900" kern="1200">
        <a:solidFill>
          <a:schemeClr val="tx1"/>
        </a:solidFill>
        <a:latin typeface="+mn-lt"/>
        <a:ea typeface="+mn-ea"/>
        <a:cs typeface="+mn-cs"/>
      </a:defRPr>
    </a:lvl4pPr>
    <a:lvl5pPr marL="4937760" algn="l" defTabSz="2468880" rtl="0" eaLnBrk="1" latinLnBrk="0" hangingPunct="1">
      <a:defRPr sz="4900" kern="1200">
        <a:solidFill>
          <a:schemeClr val="tx1"/>
        </a:solidFill>
        <a:latin typeface="+mn-lt"/>
        <a:ea typeface="+mn-ea"/>
        <a:cs typeface="+mn-cs"/>
      </a:defRPr>
    </a:lvl5pPr>
    <a:lvl6pPr marL="6172200" algn="l" defTabSz="2468880" rtl="0" eaLnBrk="1" latinLnBrk="0" hangingPunct="1">
      <a:defRPr sz="4900" kern="1200">
        <a:solidFill>
          <a:schemeClr val="tx1"/>
        </a:solidFill>
        <a:latin typeface="+mn-lt"/>
        <a:ea typeface="+mn-ea"/>
        <a:cs typeface="+mn-cs"/>
      </a:defRPr>
    </a:lvl6pPr>
    <a:lvl7pPr marL="7406640" algn="l" defTabSz="2468880" rtl="0" eaLnBrk="1" latinLnBrk="0" hangingPunct="1">
      <a:defRPr sz="4900" kern="1200">
        <a:solidFill>
          <a:schemeClr val="tx1"/>
        </a:solidFill>
        <a:latin typeface="+mn-lt"/>
        <a:ea typeface="+mn-ea"/>
        <a:cs typeface="+mn-cs"/>
      </a:defRPr>
    </a:lvl7pPr>
    <a:lvl8pPr marL="8641080" algn="l" defTabSz="2468880" rtl="0" eaLnBrk="1" latinLnBrk="0" hangingPunct="1">
      <a:defRPr sz="4900" kern="1200">
        <a:solidFill>
          <a:schemeClr val="tx1"/>
        </a:solidFill>
        <a:latin typeface="+mn-lt"/>
        <a:ea typeface="+mn-ea"/>
        <a:cs typeface="+mn-cs"/>
      </a:defRPr>
    </a:lvl8pPr>
    <a:lvl9pPr marL="9875520" algn="l" defTabSz="2468880" rtl="0" eaLnBrk="1" latinLnBrk="0" hangingPunct="1">
      <a:defRPr sz="4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536">
          <p15:clr>
            <a:srgbClr val="A4A3A4"/>
          </p15:clr>
        </p15:guide>
        <p15:guide id="2" pos="10433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2F92"/>
    <a:srgbClr val="2E6EBC"/>
    <a:srgbClr val="3072C2"/>
    <a:srgbClr val="FFFFCC"/>
    <a:srgbClr val="FFFF99"/>
    <a:srgbClr val="2C6AB6"/>
    <a:srgbClr val="CCE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15620"/>
    <p:restoredTop sz="94660"/>
  </p:normalViewPr>
  <p:slideViewPr>
    <p:cSldViewPr>
      <p:cViewPr varScale="1">
        <p:scale>
          <a:sx n="59" d="100"/>
          <a:sy n="59" d="100"/>
        </p:scale>
        <p:origin x="296" y="288"/>
      </p:cViewPr>
      <p:guideLst>
        <p:guide orient="horz" pos="4536"/>
        <p:guide pos="10433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2484360" y="4473895"/>
            <a:ext cx="28156058" cy="308705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4968718" y="8161021"/>
            <a:ext cx="23187343" cy="368046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2344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24688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3703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49377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6172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74066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86410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98755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0743A-96F0-45C4-B04C-97CE1CBDB4D3}" type="datetimeFigureOut">
              <a:rPr lang="es-MX" smtClean="0"/>
              <a:t>10/09/21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C2B48-A9B4-4204-B477-29929D7D0EE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7513641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0743A-96F0-45C4-B04C-97CE1CBDB4D3}" type="datetimeFigureOut">
              <a:rPr lang="es-MX" smtClean="0"/>
              <a:t>10/09/21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C2B48-A9B4-4204-B477-29929D7D0EE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2057065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24015463" y="576747"/>
            <a:ext cx="7453074" cy="12288203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1656242" y="576747"/>
            <a:ext cx="21807143" cy="12288203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0743A-96F0-45C4-B04C-97CE1CBDB4D3}" type="datetimeFigureOut">
              <a:rPr lang="es-MX" smtClean="0"/>
              <a:t>10/09/21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C2B48-A9B4-4204-B477-29929D7D0EE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2033199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0743A-96F0-45C4-B04C-97CE1CBDB4D3}" type="datetimeFigureOut">
              <a:rPr lang="es-MX" smtClean="0"/>
              <a:t>10/09/21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C2B48-A9B4-4204-B477-29929D7D0EE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5441747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616630" y="9254495"/>
            <a:ext cx="28156058" cy="2860359"/>
          </a:xfrm>
        </p:spPr>
        <p:txBody>
          <a:bodyPr anchor="t"/>
          <a:lstStyle>
            <a:lvl1pPr algn="l">
              <a:defRPr sz="10800" b="1" cap="all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2616630" y="6104100"/>
            <a:ext cx="28156058" cy="3150393"/>
          </a:xfrm>
        </p:spPr>
        <p:txBody>
          <a:bodyPr anchor="b"/>
          <a:lstStyle>
            <a:lvl1pPr marL="0" indent="0">
              <a:buNone/>
              <a:defRPr sz="5400">
                <a:solidFill>
                  <a:schemeClr val="tx1">
                    <a:tint val="75000"/>
                  </a:schemeClr>
                </a:solidFill>
              </a:defRPr>
            </a:lvl1pPr>
            <a:lvl2pPr marL="1234440" indent="0">
              <a:buNone/>
              <a:defRPr sz="4900">
                <a:solidFill>
                  <a:schemeClr val="tx1">
                    <a:tint val="75000"/>
                  </a:schemeClr>
                </a:solidFill>
              </a:defRPr>
            </a:lvl2pPr>
            <a:lvl3pPr marL="2468880" indent="0">
              <a:buNone/>
              <a:defRPr sz="4300">
                <a:solidFill>
                  <a:schemeClr val="tx1">
                    <a:tint val="75000"/>
                  </a:schemeClr>
                </a:solidFill>
              </a:defRPr>
            </a:lvl3pPr>
            <a:lvl4pPr marL="3703320" indent="0">
              <a:buNone/>
              <a:defRPr sz="3800">
                <a:solidFill>
                  <a:schemeClr val="tx1">
                    <a:tint val="75000"/>
                  </a:schemeClr>
                </a:solidFill>
              </a:defRPr>
            </a:lvl4pPr>
            <a:lvl5pPr marL="4937760" indent="0">
              <a:buNone/>
              <a:defRPr sz="3800">
                <a:solidFill>
                  <a:schemeClr val="tx1">
                    <a:tint val="75000"/>
                  </a:schemeClr>
                </a:solidFill>
              </a:defRPr>
            </a:lvl5pPr>
            <a:lvl6pPr marL="6172200" indent="0">
              <a:buNone/>
              <a:defRPr sz="3800">
                <a:solidFill>
                  <a:schemeClr val="tx1">
                    <a:tint val="75000"/>
                  </a:schemeClr>
                </a:solidFill>
              </a:defRPr>
            </a:lvl6pPr>
            <a:lvl7pPr marL="7406640" indent="0">
              <a:buNone/>
              <a:defRPr sz="3800">
                <a:solidFill>
                  <a:schemeClr val="tx1">
                    <a:tint val="75000"/>
                  </a:schemeClr>
                </a:solidFill>
              </a:defRPr>
            </a:lvl7pPr>
            <a:lvl8pPr marL="8641080" indent="0">
              <a:buNone/>
              <a:defRPr sz="3800">
                <a:solidFill>
                  <a:schemeClr val="tx1">
                    <a:tint val="75000"/>
                  </a:schemeClr>
                </a:solidFill>
              </a:defRPr>
            </a:lvl8pPr>
            <a:lvl9pPr marL="9875520" indent="0">
              <a:buNone/>
              <a:defRPr sz="38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0743A-96F0-45C4-B04C-97CE1CBDB4D3}" type="datetimeFigureOut">
              <a:rPr lang="es-MX" smtClean="0"/>
              <a:t>10/09/21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C2B48-A9B4-4204-B477-29929D7D0EE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1411839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1656242" y="3360426"/>
            <a:ext cx="14630109" cy="9504523"/>
          </a:xfrm>
        </p:spPr>
        <p:txBody>
          <a:bodyPr/>
          <a:lstStyle>
            <a:lvl1pPr>
              <a:defRPr sz="7600"/>
            </a:lvl1pPr>
            <a:lvl2pPr>
              <a:defRPr sz="6500"/>
            </a:lvl2pPr>
            <a:lvl3pPr>
              <a:defRPr sz="5400"/>
            </a:lvl3pPr>
            <a:lvl4pPr>
              <a:defRPr sz="4900"/>
            </a:lvl4pPr>
            <a:lvl5pPr>
              <a:defRPr sz="4900"/>
            </a:lvl5pPr>
            <a:lvl6pPr>
              <a:defRPr sz="4900"/>
            </a:lvl6pPr>
            <a:lvl7pPr>
              <a:defRPr sz="4900"/>
            </a:lvl7pPr>
            <a:lvl8pPr>
              <a:defRPr sz="4900"/>
            </a:lvl8pPr>
            <a:lvl9pPr>
              <a:defRPr sz="4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16838432" y="3360426"/>
            <a:ext cx="14630109" cy="9504523"/>
          </a:xfrm>
        </p:spPr>
        <p:txBody>
          <a:bodyPr/>
          <a:lstStyle>
            <a:lvl1pPr>
              <a:defRPr sz="7600"/>
            </a:lvl1pPr>
            <a:lvl2pPr>
              <a:defRPr sz="6500"/>
            </a:lvl2pPr>
            <a:lvl3pPr>
              <a:defRPr sz="5400"/>
            </a:lvl3pPr>
            <a:lvl4pPr>
              <a:defRPr sz="4900"/>
            </a:lvl4pPr>
            <a:lvl5pPr>
              <a:defRPr sz="4900"/>
            </a:lvl5pPr>
            <a:lvl6pPr>
              <a:defRPr sz="4900"/>
            </a:lvl6pPr>
            <a:lvl7pPr>
              <a:defRPr sz="4900"/>
            </a:lvl7pPr>
            <a:lvl8pPr>
              <a:defRPr sz="4900"/>
            </a:lvl8pPr>
            <a:lvl9pPr>
              <a:defRPr sz="4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0743A-96F0-45C4-B04C-97CE1CBDB4D3}" type="datetimeFigureOut">
              <a:rPr lang="es-MX" smtClean="0"/>
              <a:t>10/09/21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C2B48-A9B4-4204-B477-29929D7D0EE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7877894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656241" y="3223738"/>
            <a:ext cx="14635861" cy="1343500"/>
          </a:xfrm>
        </p:spPr>
        <p:txBody>
          <a:bodyPr anchor="b"/>
          <a:lstStyle>
            <a:lvl1pPr marL="0" indent="0">
              <a:buNone/>
              <a:defRPr sz="6500" b="1"/>
            </a:lvl1pPr>
            <a:lvl2pPr marL="1234440" indent="0">
              <a:buNone/>
              <a:defRPr sz="5400" b="1"/>
            </a:lvl2pPr>
            <a:lvl3pPr marL="2468880" indent="0">
              <a:buNone/>
              <a:defRPr sz="4900" b="1"/>
            </a:lvl3pPr>
            <a:lvl4pPr marL="3703320" indent="0">
              <a:buNone/>
              <a:defRPr sz="4300" b="1"/>
            </a:lvl4pPr>
            <a:lvl5pPr marL="4937760" indent="0">
              <a:buNone/>
              <a:defRPr sz="4300" b="1"/>
            </a:lvl5pPr>
            <a:lvl6pPr marL="6172200" indent="0">
              <a:buNone/>
              <a:defRPr sz="4300" b="1"/>
            </a:lvl6pPr>
            <a:lvl7pPr marL="7406640" indent="0">
              <a:buNone/>
              <a:defRPr sz="4300" b="1"/>
            </a:lvl7pPr>
            <a:lvl8pPr marL="8641080" indent="0">
              <a:buNone/>
              <a:defRPr sz="4300" b="1"/>
            </a:lvl8pPr>
            <a:lvl9pPr marL="9875520" indent="0">
              <a:buNone/>
              <a:defRPr sz="43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1656241" y="4567239"/>
            <a:ext cx="14635861" cy="8297705"/>
          </a:xfrm>
        </p:spPr>
        <p:txBody>
          <a:bodyPr/>
          <a:lstStyle>
            <a:lvl1pPr>
              <a:defRPr sz="6500"/>
            </a:lvl1pPr>
            <a:lvl2pPr>
              <a:defRPr sz="5400"/>
            </a:lvl2pPr>
            <a:lvl3pPr>
              <a:defRPr sz="4900"/>
            </a:lvl3pPr>
            <a:lvl4pPr>
              <a:defRPr sz="4300"/>
            </a:lvl4pPr>
            <a:lvl5pPr>
              <a:defRPr sz="4300"/>
            </a:lvl5pPr>
            <a:lvl6pPr>
              <a:defRPr sz="4300"/>
            </a:lvl6pPr>
            <a:lvl7pPr>
              <a:defRPr sz="4300"/>
            </a:lvl7pPr>
            <a:lvl8pPr>
              <a:defRPr sz="4300"/>
            </a:lvl8pPr>
            <a:lvl9pPr>
              <a:defRPr sz="43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16826932" y="3223738"/>
            <a:ext cx="14641610" cy="1343500"/>
          </a:xfrm>
        </p:spPr>
        <p:txBody>
          <a:bodyPr anchor="b"/>
          <a:lstStyle>
            <a:lvl1pPr marL="0" indent="0">
              <a:buNone/>
              <a:defRPr sz="6500" b="1"/>
            </a:lvl1pPr>
            <a:lvl2pPr marL="1234440" indent="0">
              <a:buNone/>
              <a:defRPr sz="5400" b="1"/>
            </a:lvl2pPr>
            <a:lvl3pPr marL="2468880" indent="0">
              <a:buNone/>
              <a:defRPr sz="4900" b="1"/>
            </a:lvl3pPr>
            <a:lvl4pPr marL="3703320" indent="0">
              <a:buNone/>
              <a:defRPr sz="4300" b="1"/>
            </a:lvl4pPr>
            <a:lvl5pPr marL="4937760" indent="0">
              <a:buNone/>
              <a:defRPr sz="4300" b="1"/>
            </a:lvl5pPr>
            <a:lvl6pPr marL="6172200" indent="0">
              <a:buNone/>
              <a:defRPr sz="4300" b="1"/>
            </a:lvl6pPr>
            <a:lvl7pPr marL="7406640" indent="0">
              <a:buNone/>
              <a:defRPr sz="4300" b="1"/>
            </a:lvl7pPr>
            <a:lvl8pPr marL="8641080" indent="0">
              <a:buNone/>
              <a:defRPr sz="4300" b="1"/>
            </a:lvl8pPr>
            <a:lvl9pPr marL="9875520" indent="0">
              <a:buNone/>
              <a:defRPr sz="43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16826932" y="4567239"/>
            <a:ext cx="14641610" cy="8297705"/>
          </a:xfrm>
        </p:spPr>
        <p:txBody>
          <a:bodyPr/>
          <a:lstStyle>
            <a:lvl1pPr>
              <a:defRPr sz="6500"/>
            </a:lvl1pPr>
            <a:lvl2pPr>
              <a:defRPr sz="5400"/>
            </a:lvl2pPr>
            <a:lvl3pPr>
              <a:defRPr sz="4900"/>
            </a:lvl3pPr>
            <a:lvl4pPr>
              <a:defRPr sz="4300"/>
            </a:lvl4pPr>
            <a:lvl5pPr>
              <a:defRPr sz="4300"/>
            </a:lvl5pPr>
            <a:lvl6pPr>
              <a:defRPr sz="4300"/>
            </a:lvl6pPr>
            <a:lvl7pPr>
              <a:defRPr sz="4300"/>
            </a:lvl7pPr>
            <a:lvl8pPr>
              <a:defRPr sz="4300"/>
            </a:lvl8pPr>
            <a:lvl9pPr>
              <a:defRPr sz="43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0743A-96F0-45C4-B04C-97CE1CBDB4D3}" type="datetimeFigureOut">
              <a:rPr lang="es-MX" smtClean="0"/>
              <a:t>10/09/21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C2B48-A9B4-4204-B477-29929D7D0EE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992618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0743A-96F0-45C4-B04C-97CE1CBDB4D3}" type="datetimeFigureOut">
              <a:rPr lang="es-MX" smtClean="0"/>
              <a:t>10/09/21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C2B48-A9B4-4204-B477-29929D7D0EE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6308617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0743A-96F0-45C4-B04C-97CE1CBDB4D3}" type="datetimeFigureOut">
              <a:rPr lang="es-MX" smtClean="0"/>
              <a:t>10/09/21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C2B48-A9B4-4204-B477-29929D7D0EE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733185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656244" y="573407"/>
            <a:ext cx="10897823" cy="2440305"/>
          </a:xfrm>
        </p:spPr>
        <p:txBody>
          <a:bodyPr anchor="b"/>
          <a:lstStyle>
            <a:lvl1pPr algn="l">
              <a:defRPr sz="5400" b="1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2950873" y="573408"/>
            <a:ext cx="18517670" cy="12291537"/>
          </a:xfrm>
        </p:spPr>
        <p:txBody>
          <a:bodyPr/>
          <a:lstStyle>
            <a:lvl1pPr>
              <a:defRPr sz="8600"/>
            </a:lvl1pPr>
            <a:lvl2pPr>
              <a:defRPr sz="7600"/>
            </a:lvl2pPr>
            <a:lvl3pPr>
              <a:defRPr sz="6500"/>
            </a:lvl3pPr>
            <a:lvl4pPr>
              <a:defRPr sz="5400"/>
            </a:lvl4pPr>
            <a:lvl5pPr>
              <a:defRPr sz="5400"/>
            </a:lvl5pPr>
            <a:lvl6pPr>
              <a:defRPr sz="5400"/>
            </a:lvl6pPr>
            <a:lvl7pPr>
              <a:defRPr sz="5400"/>
            </a:lvl7pPr>
            <a:lvl8pPr>
              <a:defRPr sz="5400"/>
            </a:lvl8pPr>
            <a:lvl9pPr>
              <a:defRPr sz="54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656244" y="3013711"/>
            <a:ext cx="10897823" cy="9851232"/>
          </a:xfrm>
        </p:spPr>
        <p:txBody>
          <a:bodyPr/>
          <a:lstStyle>
            <a:lvl1pPr marL="0" indent="0">
              <a:buNone/>
              <a:defRPr sz="3800"/>
            </a:lvl1pPr>
            <a:lvl2pPr marL="1234440" indent="0">
              <a:buNone/>
              <a:defRPr sz="3200"/>
            </a:lvl2pPr>
            <a:lvl3pPr marL="2468880" indent="0">
              <a:buNone/>
              <a:defRPr sz="2700"/>
            </a:lvl3pPr>
            <a:lvl4pPr marL="3703320" indent="0">
              <a:buNone/>
              <a:defRPr sz="2400"/>
            </a:lvl4pPr>
            <a:lvl5pPr marL="4937760" indent="0">
              <a:buNone/>
              <a:defRPr sz="2400"/>
            </a:lvl5pPr>
            <a:lvl6pPr marL="6172200" indent="0">
              <a:buNone/>
              <a:defRPr sz="2400"/>
            </a:lvl6pPr>
            <a:lvl7pPr marL="7406640" indent="0">
              <a:buNone/>
              <a:defRPr sz="2400"/>
            </a:lvl7pPr>
            <a:lvl8pPr marL="8641080" indent="0">
              <a:buNone/>
              <a:defRPr sz="2400"/>
            </a:lvl8pPr>
            <a:lvl9pPr marL="9875520" indent="0">
              <a:buNone/>
              <a:defRPr sz="24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0743A-96F0-45C4-B04C-97CE1CBDB4D3}" type="datetimeFigureOut">
              <a:rPr lang="es-MX" smtClean="0"/>
              <a:t>10/09/21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C2B48-A9B4-4204-B477-29929D7D0EE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8017783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492691" y="10081263"/>
            <a:ext cx="19874865" cy="1190151"/>
          </a:xfrm>
        </p:spPr>
        <p:txBody>
          <a:bodyPr anchor="b"/>
          <a:lstStyle>
            <a:lvl1pPr algn="l">
              <a:defRPr sz="5400" b="1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6492691" y="1286828"/>
            <a:ext cx="19874865" cy="8641080"/>
          </a:xfrm>
        </p:spPr>
        <p:txBody>
          <a:bodyPr/>
          <a:lstStyle>
            <a:lvl1pPr marL="0" indent="0">
              <a:buNone/>
              <a:defRPr sz="8600"/>
            </a:lvl1pPr>
            <a:lvl2pPr marL="1234440" indent="0">
              <a:buNone/>
              <a:defRPr sz="7600"/>
            </a:lvl2pPr>
            <a:lvl3pPr marL="2468880" indent="0">
              <a:buNone/>
              <a:defRPr sz="6500"/>
            </a:lvl3pPr>
            <a:lvl4pPr marL="3703320" indent="0">
              <a:buNone/>
              <a:defRPr sz="5400"/>
            </a:lvl4pPr>
            <a:lvl5pPr marL="4937760" indent="0">
              <a:buNone/>
              <a:defRPr sz="5400"/>
            </a:lvl5pPr>
            <a:lvl6pPr marL="6172200" indent="0">
              <a:buNone/>
              <a:defRPr sz="5400"/>
            </a:lvl6pPr>
            <a:lvl7pPr marL="7406640" indent="0">
              <a:buNone/>
              <a:defRPr sz="5400"/>
            </a:lvl7pPr>
            <a:lvl8pPr marL="8641080" indent="0">
              <a:buNone/>
              <a:defRPr sz="5400"/>
            </a:lvl8pPr>
            <a:lvl9pPr marL="9875520" indent="0">
              <a:buNone/>
              <a:defRPr sz="54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492691" y="11271414"/>
            <a:ext cx="19874865" cy="1690211"/>
          </a:xfrm>
        </p:spPr>
        <p:txBody>
          <a:bodyPr/>
          <a:lstStyle>
            <a:lvl1pPr marL="0" indent="0">
              <a:buNone/>
              <a:defRPr sz="3800"/>
            </a:lvl1pPr>
            <a:lvl2pPr marL="1234440" indent="0">
              <a:buNone/>
              <a:defRPr sz="3200"/>
            </a:lvl2pPr>
            <a:lvl3pPr marL="2468880" indent="0">
              <a:buNone/>
              <a:defRPr sz="2700"/>
            </a:lvl3pPr>
            <a:lvl4pPr marL="3703320" indent="0">
              <a:buNone/>
              <a:defRPr sz="2400"/>
            </a:lvl4pPr>
            <a:lvl5pPr marL="4937760" indent="0">
              <a:buNone/>
              <a:defRPr sz="2400"/>
            </a:lvl5pPr>
            <a:lvl6pPr marL="6172200" indent="0">
              <a:buNone/>
              <a:defRPr sz="2400"/>
            </a:lvl6pPr>
            <a:lvl7pPr marL="7406640" indent="0">
              <a:buNone/>
              <a:defRPr sz="2400"/>
            </a:lvl7pPr>
            <a:lvl8pPr marL="8641080" indent="0">
              <a:buNone/>
              <a:defRPr sz="2400"/>
            </a:lvl8pPr>
            <a:lvl9pPr marL="9875520" indent="0">
              <a:buNone/>
              <a:defRPr sz="24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0743A-96F0-45C4-B04C-97CE1CBDB4D3}" type="datetimeFigureOut">
              <a:rPr lang="es-MX" smtClean="0"/>
              <a:t>10/09/21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C2B48-A9B4-4204-B477-29929D7D0EE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7201433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1656240" y="576741"/>
            <a:ext cx="29812298" cy="2400300"/>
          </a:xfrm>
          <a:prstGeom prst="rect">
            <a:avLst/>
          </a:prstGeom>
        </p:spPr>
        <p:txBody>
          <a:bodyPr vert="horz" lIns="246888" tIns="123444" rIns="246888" bIns="123444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656240" y="3360426"/>
            <a:ext cx="29812298" cy="9504523"/>
          </a:xfrm>
          <a:prstGeom prst="rect">
            <a:avLst/>
          </a:prstGeom>
        </p:spPr>
        <p:txBody>
          <a:bodyPr vert="horz" lIns="246888" tIns="123444" rIns="246888" bIns="123444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1656243" y="13348341"/>
            <a:ext cx="7729115" cy="766763"/>
          </a:xfrm>
          <a:prstGeom prst="rect">
            <a:avLst/>
          </a:prstGeom>
        </p:spPr>
        <p:txBody>
          <a:bodyPr vert="horz" lIns="246888" tIns="123444" rIns="246888" bIns="123444" rtlCol="0" anchor="ctr"/>
          <a:lstStyle>
            <a:lvl1pPr algn="l">
              <a:defRPr sz="3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20743A-96F0-45C4-B04C-97CE1CBDB4D3}" type="datetimeFigureOut">
              <a:rPr lang="es-MX" smtClean="0"/>
              <a:t>10/09/21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11317633" y="13348341"/>
            <a:ext cx="10489511" cy="766763"/>
          </a:xfrm>
          <a:prstGeom prst="rect">
            <a:avLst/>
          </a:prstGeom>
        </p:spPr>
        <p:txBody>
          <a:bodyPr vert="horz" lIns="246888" tIns="123444" rIns="246888" bIns="123444" rtlCol="0" anchor="ctr"/>
          <a:lstStyle>
            <a:lvl1pPr algn="ctr">
              <a:defRPr sz="3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23739426" y="13348341"/>
            <a:ext cx="7729115" cy="766763"/>
          </a:xfrm>
          <a:prstGeom prst="rect">
            <a:avLst/>
          </a:prstGeom>
        </p:spPr>
        <p:txBody>
          <a:bodyPr vert="horz" lIns="246888" tIns="123444" rIns="246888" bIns="123444" rtlCol="0" anchor="ctr"/>
          <a:lstStyle>
            <a:lvl1pPr algn="r">
              <a:defRPr sz="3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BC2B48-A9B4-4204-B477-29929D7D0EE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7435047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2468880" rtl="0" eaLnBrk="1" latinLnBrk="0" hangingPunct="1">
        <a:spcBef>
          <a:spcPct val="0"/>
        </a:spcBef>
        <a:buNone/>
        <a:defRPr sz="11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925830" indent="-925830" algn="l" defTabSz="2468880" rtl="0" eaLnBrk="1" latinLnBrk="0" hangingPunct="1">
        <a:spcBef>
          <a:spcPct val="20000"/>
        </a:spcBef>
        <a:buFont typeface="Arial" panose="020B0604020202020204" pitchFamily="34" charset="0"/>
        <a:buChar char="•"/>
        <a:defRPr sz="8600" kern="1200">
          <a:solidFill>
            <a:schemeClr val="tx1"/>
          </a:solidFill>
          <a:latin typeface="+mn-lt"/>
          <a:ea typeface="+mn-ea"/>
          <a:cs typeface="+mn-cs"/>
        </a:defRPr>
      </a:lvl1pPr>
      <a:lvl2pPr marL="2005965" indent="-771525" algn="l" defTabSz="2468880" rtl="0" eaLnBrk="1" latinLnBrk="0" hangingPunct="1">
        <a:spcBef>
          <a:spcPct val="20000"/>
        </a:spcBef>
        <a:buFont typeface="Arial" panose="020B0604020202020204" pitchFamily="34" charset="0"/>
        <a:buChar char="–"/>
        <a:defRPr sz="7600" kern="1200">
          <a:solidFill>
            <a:schemeClr val="tx1"/>
          </a:solidFill>
          <a:latin typeface="+mn-lt"/>
          <a:ea typeface="+mn-ea"/>
          <a:cs typeface="+mn-cs"/>
        </a:defRPr>
      </a:lvl2pPr>
      <a:lvl3pPr marL="3086100" indent="-617220" algn="l" defTabSz="2468880" rtl="0" eaLnBrk="1" latinLnBrk="0" hangingPunct="1">
        <a:spcBef>
          <a:spcPct val="20000"/>
        </a:spcBef>
        <a:buFont typeface="Arial" panose="020B0604020202020204" pitchFamily="34" charset="0"/>
        <a:buChar char="•"/>
        <a:defRPr sz="6500" kern="1200">
          <a:solidFill>
            <a:schemeClr val="tx1"/>
          </a:solidFill>
          <a:latin typeface="+mn-lt"/>
          <a:ea typeface="+mn-ea"/>
          <a:cs typeface="+mn-cs"/>
        </a:defRPr>
      </a:lvl3pPr>
      <a:lvl4pPr marL="4320540" indent="-617220" algn="l" defTabSz="2468880" rtl="0" eaLnBrk="1" latinLnBrk="0" hangingPunct="1">
        <a:spcBef>
          <a:spcPct val="20000"/>
        </a:spcBef>
        <a:buFont typeface="Arial" panose="020B0604020202020204" pitchFamily="34" charset="0"/>
        <a:buChar char="–"/>
        <a:defRPr sz="5400" kern="1200">
          <a:solidFill>
            <a:schemeClr val="tx1"/>
          </a:solidFill>
          <a:latin typeface="+mn-lt"/>
          <a:ea typeface="+mn-ea"/>
          <a:cs typeface="+mn-cs"/>
        </a:defRPr>
      </a:lvl4pPr>
      <a:lvl5pPr marL="5554980" indent="-617220" algn="l" defTabSz="2468880" rtl="0" eaLnBrk="1" latinLnBrk="0" hangingPunct="1">
        <a:spcBef>
          <a:spcPct val="20000"/>
        </a:spcBef>
        <a:buFont typeface="Arial" panose="020B0604020202020204" pitchFamily="34" charset="0"/>
        <a:buChar char="»"/>
        <a:defRPr sz="5400" kern="1200">
          <a:solidFill>
            <a:schemeClr val="tx1"/>
          </a:solidFill>
          <a:latin typeface="+mn-lt"/>
          <a:ea typeface="+mn-ea"/>
          <a:cs typeface="+mn-cs"/>
        </a:defRPr>
      </a:lvl5pPr>
      <a:lvl6pPr marL="6789420" indent="-617220" algn="l" defTabSz="2468880" rtl="0" eaLnBrk="1" latinLnBrk="0" hangingPunct="1">
        <a:spcBef>
          <a:spcPct val="20000"/>
        </a:spcBef>
        <a:buFont typeface="Arial" panose="020B0604020202020204" pitchFamily="34" charset="0"/>
        <a:buChar char="•"/>
        <a:defRPr sz="5400" kern="1200">
          <a:solidFill>
            <a:schemeClr val="tx1"/>
          </a:solidFill>
          <a:latin typeface="+mn-lt"/>
          <a:ea typeface="+mn-ea"/>
          <a:cs typeface="+mn-cs"/>
        </a:defRPr>
      </a:lvl6pPr>
      <a:lvl7pPr marL="8023860" indent="-617220" algn="l" defTabSz="2468880" rtl="0" eaLnBrk="1" latinLnBrk="0" hangingPunct="1">
        <a:spcBef>
          <a:spcPct val="20000"/>
        </a:spcBef>
        <a:buFont typeface="Arial" panose="020B0604020202020204" pitchFamily="34" charset="0"/>
        <a:buChar char="•"/>
        <a:defRPr sz="5400" kern="1200">
          <a:solidFill>
            <a:schemeClr val="tx1"/>
          </a:solidFill>
          <a:latin typeface="+mn-lt"/>
          <a:ea typeface="+mn-ea"/>
          <a:cs typeface="+mn-cs"/>
        </a:defRPr>
      </a:lvl7pPr>
      <a:lvl8pPr marL="9258300" indent="-617220" algn="l" defTabSz="2468880" rtl="0" eaLnBrk="1" latinLnBrk="0" hangingPunct="1">
        <a:spcBef>
          <a:spcPct val="20000"/>
        </a:spcBef>
        <a:buFont typeface="Arial" panose="020B0604020202020204" pitchFamily="34" charset="0"/>
        <a:buChar char="•"/>
        <a:defRPr sz="5400" kern="1200">
          <a:solidFill>
            <a:schemeClr val="tx1"/>
          </a:solidFill>
          <a:latin typeface="+mn-lt"/>
          <a:ea typeface="+mn-ea"/>
          <a:cs typeface="+mn-cs"/>
        </a:defRPr>
      </a:lvl8pPr>
      <a:lvl9pPr marL="10492740" indent="-617220" algn="l" defTabSz="2468880" rtl="0" eaLnBrk="1" latinLnBrk="0" hangingPunct="1">
        <a:spcBef>
          <a:spcPct val="20000"/>
        </a:spcBef>
        <a:buFont typeface="Arial" panose="020B0604020202020204" pitchFamily="34" charset="0"/>
        <a:buChar char="•"/>
        <a:defRPr sz="5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2468880" rtl="0" eaLnBrk="1" latinLnBrk="0" hangingPunct="1">
        <a:defRPr sz="4900" kern="1200">
          <a:solidFill>
            <a:schemeClr val="tx1"/>
          </a:solidFill>
          <a:latin typeface="+mn-lt"/>
          <a:ea typeface="+mn-ea"/>
          <a:cs typeface="+mn-cs"/>
        </a:defRPr>
      </a:lvl1pPr>
      <a:lvl2pPr marL="1234440" algn="l" defTabSz="2468880" rtl="0" eaLnBrk="1" latinLnBrk="0" hangingPunct="1">
        <a:defRPr sz="4900" kern="1200">
          <a:solidFill>
            <a:schemeClr val="tx1"/>
          </a:solidFill>
          <a:latin typeface="+mn-lt"/>
          <a:ea typeface="+mn-ea"/>
          <a:cs typeface="+mn-cs"/>
        </a:defRPr>
      </a:lvl2pPr>
      <a:lvl3pPr marL="2468880" algn="l" defTabSz="2468880" rtl="0" eaLnBrk="1" latinLnBrk="0" hangingPunct="1">
        <a:defRPr sz="4900" kern="1200">
          <a:solidFill>
            <a:schemeClr val="tx1"/>
          </a:solidFill>
          <a:latin typeface="+mn-lt"/>
          <a:ea typeface="+mn-ea"/>
          <a:cs typeface="+mn-cs"/>
        </a:defRPr>
      </a:lvl3pPr>
      <a:lvl4pPr marL="3703320" algn="l" defTabSz="2468880" rtl="0" eaLnBrk="1" latinLnBrk="0" hangingPunct="1">
        <a:defRPr sz="4900" kern="1200">
          <a:solidFill>
            <a:schemeClr val="tx1"/>
          </a:solidFill>
          <a:latin typeface="+mn-lt"/>
          <a:ea typeface="+mn-ea"/>
          <a:cs typeface="+mn-cs"/>
        </a:defRPr>
      </a:lvl4pPr>
      <a:lvl5pPr marL="4937760" algn="l" defTabSz="2468880" rtl="0" eaLnBrk="1" latinLnBrk="0" hangingPunct="1">
        <a:defRPr sz="4900" kern="1200">
          <a:solidFill>
            <a:schemeClr val="tx1"/>
          </a:solidFill>
          <a:latin typeface="+mn-lt"/>
          <a:ea typeface="+mn-ea"/>
          <a:cs typeface="+mn-cs"/>
        </a:defRPr>
      </a:lvl5pPr>
      <a:lvl6pPr marL="6172200" algn="l" defTabSz="2468880" rtl="0" eaLnBrk="1" latinLnBrk="0" hangingPunct="1">
        <a:defRPr sz="4900" kern="1200">
          <a:solidFill>
            <a:schemeClr val="tx1"/>
          </a:solidFill>
          <a:latin typeface="+mn-lt"/>
          <a:ea typeface="+mn-ea"/>
          <a:cs typeface="+mn-cs"/>
        </a:defRPr>
      </a:lvl6pPr>
      <a:lvl7pPr marL="7406640" algn="l" defTabSz="2468880" rtl="0" eaLnBrk="1" latinLnBrk="0" hangingPunct="1">
        <a:defRPr sz="4900" kern="1200">
          <a:solidFill>
            <a:schemeClr val="tx1"/>
          </a:solidFill>
          <a:latin typeface="+mn-lt"/>
          <a:ea typeface="+mn-ea"/>
          <a:cs typeface="+mn-cs"/>
        </a:defRPr>
      </a:lvl7pPr>
      <a:lvl8pPr marL="8641080" algn="l" defTabSz="2468880" rtl="0" eaLnBrk="1" latinLnBrk="0" hangingPunct="1">
        <a:defRPr sz="4900" kern="1200">
          <a:solidFill>
            <a:schemeClr val="tx1"/>
          </a:solidFill>
          <a:latin typeface="+mn-lt"/>
          <a:ea typeface="+mn-ea"/>
          <a:cs typeface="+mn-cs"/>
        </a:defRPr>
      </a:lvl8pPr>
      <a:lvl9pPr marL="9875520" algn="l" defTabSz="2468880" rtl="0" eaLnBrk="1" latinLnBrk="0" hangingPunct="1">
        <a:defRPr sz="4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" name="Line 65"/>
          <p:cNvSpPr>
            <a:spLocks noChangeShapeType="1"/>
          </p:cNvSpPr>
          <p:nvPr/>
        </p:nvSpPr>
        <p:spPr bwMode="auto">
          <a:xfrm>
            <a:off x="23175926" y="5015879"/>
            <a:ext cx="0" cy="304800"/>
          </a:xfrm>
          <a:prstGeom prst="line">
            <a:avLst/>
          </a:prstGeom>
          <a:noFill/>
          <a:ln w="3175">
            <a:solidFill>
              <a:srgbClr val="3333CC"/>
            </a:solidFill>
            <a:round/>
            <a:headEnd/>
            <a:tailEnd/>
          </a:ln>
          <a:effectLst/>
          <a:scene3d>
            <a:camera prst="orthographicFront"/>
            <a:lightRig rig="threePt" dir="t"/>
          </a:scene3d>
          <a:sp3d extrusionH="76200">
            <a:extrusionClr>
              <a:srgbClr val="2C6AB6"/>
            </a:extrusionClr>
          </a:sp3d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defTabSz="914400" fontAlgn="auto">
              <a:spcBef>
                <a:spcPts val="0"/>
              </a:spcBef>
              <a:spcAft>
                <a:spcPts val="0"/>
              </a:spcAft>
              <a:defRPr/>
            </a:pPr>
            <a:endParaRPr lang="es-MX" sz="1800" kern="0">
              <a:latin typeface="+mn-lt"/>
            </a:endParaRPr>
          </a:p>
        </p:txBody>
      </p:sp>
      <p:sp>
        <p:nvSpPr>
          <p:cNvPr id="88" name="Line 131"/>
          <p:cNvSpPr>
            <a:spLocks noChangeShapeType="1"/>
          </p:cNvSpPr>
          <p:nvPr/>
        </p:nvSpPr>
        <p:spPr bwMode="auto">
          <a:xfrm>
            <a:off x="20336089" y="4951884"/>
            <a:ext cx="0" cy="304800"/>
          </a:xfrm>
          <a:prstGeom prst="line">
            <a:avLst/>
          </a:prstGeom>
          <a:noFill/>
          <a:ln w="3175">
            <a:solidFill>
              <a:srgbClr val="3333CC"/>
            </a:solidFill>
            <a:round/>
            <a:headEnd/>
            <a:tailEnd/>
          </a:ln>
          <a:effectLst/>
          <a:scene3d>
            <a:camera prst="orthographicFront"/>
            <a:lightRig rig="threePt" dir="t"/>
          </a:scene3d>
          <a:sp3d extrusionH="76200">
            <a:extrusionClr>
              <a:srgbClr val="2C6AB6"/>
            </a:extrusionClr>
          </a:sp3d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defTabSz="914400" fontAlgn="auto">
              <a:spcBef>
                <a:spcPts val="0"/>
              </a:spcBef>
              <a:spcAft>
                <a:spcPts val="0"/>
              </a:spcAft>
              <a:defRPr/>
            </a:pPr>
            <a:endParaRPr lang="es-MX" sz="1800" kern="0">
              <a:latin typeface="+mn-lt"/>
            </a:endParaRPr>
          </a:p>
        </p:txBody>
      </p:sp>
      <p:sp>
        <p:nvSpPr>
          <p:cNvPr id="89" name="Rectangle 2"/>
          <p:cNvSpPr>
            <a:spLocks noChangeArrowheads="1"/>
          </p:cNvSpPr>
          <p:nvPr/>
        </p:nvSpPr>
        <p:spPr bwMode="auto">
          <a:xfrm>
            <a:off x="5136182" y="5409579"/>
            <a:ext cx="1457326" cy="4455617"/>
          </a:xfrm>
          <a:prstGeom prst="rect">
            <a:avLst/>
          </a:prstGeom>
          <a:pattFill prst="pct5">
            <a:fgClr>
              <a:srgbClr val="FFFF99"/>
            </a:fgClr>
            <a:bgClr>
              <a:srgbClr val="FFFFCC"/>
            </a:bgClr>
          </a:pattFill>
          <a:ln w="3175">
            <a:noFill/>
            <a:miter lim="800000"/>
            <a:headEnd/>
            <a:tailEnd/>
          </a:ln>
          <a:effectLst/>
          <a:scene3d>
            <a:camera prst="legacyObliqueTopLeft"/>
            <a:lightRig rig="legacyFlat3" dir="r"/>
          </a:scene3d>
          <a:sp3d extrusionH="430200" prstMaterial="legacyMatte">
            <a:bevelT w="13500" h="13500" prst="angle"/>
            <a:bevelB w="13500" h="13500" prst="angle"/>
            <a:extrusionClr>
              <a:srgbClr val="2C6AB6"/>
            </a:extrusionClr>
          </a:sp3d>
        </p:spPr>
        <p:txBody>
          <a:bodyPr lIns="17998" tIns="45714" rIns="17998" bIns="45714" anchor="ctr">
            <a:flatTx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83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7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6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5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CENTRO DE 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CIENCIAS GENOMICAS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500" b="1" dirty="0"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CENTRO DE 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FISICA APLICADA Y TECNOLOGIA AVANZADA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500" b="1" dirty="0"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CENTRO DE 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NANOCIENCIAS Y NANOTECNOLOGIA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500" b="1" dirty="0"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CENTRO DE 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GEOCIENCIAS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500" b="1" dirty="0"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CENTRO DE 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INVESTIGACIONES EN GEOGRAFIA AMBIENTAL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500" b="1" dirty="0"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CENTRO DE 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CIENCIAS MATEMATICAS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500" b="1" dirty="0"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DIRECCION GENERAL DE DIVULGACION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DE LA CIENCIA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500" b="1" dirty="0">
              <a:latin typeface="Tahoma" charset="0"/>
            </a:endParaRPr>
          </a:p>
          <a:p>
            <a:pPr algn="ctr">
              <a:spcBef>
                <a:spcPts val="0"/>
              </a:spcBef>
              <a:buNone/>
            </a:pPr>
            <a:r>
              <a:rPr lang="es-ES_tradnl" sz="700" b="1" dirty="0">
                <a:latin typeface="Tahoma" charset="0"/>
              </a:rPr>
              <a:t>PROGRAMA UNIVERSITARIO DE ALIMENTOS</a:t>
            </a:r>
          </a:p>
          <a:p>
            <a:pPr algn="ctr">
              <a:buNone/>
            </a:pPr>
            <a:endParaRPr lang="es-ES_tradnl" sz="500" b="1" dirty="0">
              <a:latin typeface="Tahoma" charset="0"/>
            </a:endParaRPr>
          </a:p>
          <a:p>
            <a:pPr algn="ctr">
              <a:spcBef>
                <a:spcPts val="0"/>
              </a:spcBef>
              <a:buNone/>
            </a:pPr>
            <a:r>
              <a:rPr lang="es-ES_tradnl" sz="700" b="1" dirty="0">
                <a:latin typeface="Tahoma" charset="0"/>
              </a:rPr>
              <a:t>PROGRAMA UNIVERSITARIO DE INVESTIGACION EN SALUD</a:t>
            </a:r>
          </a:p>
          <a:p>
            <a:pPr algn="ctr">
              <a:spcBef>
                <a:spcPts val="0"/>
              </a:spcBef>
              <a:buNone/>
            </a:pPr>
            <a:endParaRPr lang="es-ES_tradnl" sz="500" b="1" strike="sngStrike" dirty="0">
              <a:latin typeface="Tahoma" charset="0"/>
            </a:endParaRPr>
          </a:p>
          <a:p>
            <a:pPr algn="ctr">
              <a:spcBef>
                <a:spcPts val="0"/>
              </a:spcBef>
              <a:buNone/>
            </a:pPr>
            <a:r>
              <a:rPr lang="es-ES_tradnl" sz="700" b="1" dirty="0">
                <a:latin typeface="Tahoma" charset="0"/>
              </a:rPr>
              <a:t>PROGRAMA DE INVESTIGACIÓN EN CAMBIO CLIMÁTICO</a:t>
            </a:r>
          </a:p>
          <a:p>
            <a:pPr algn="ctr">
              <a:buNone/>
            </a:pPr>
            <a:endParaRPr lang="es-ES_tradnl" altLang="es-MX" sz="500" b="1" dirty="0">
              <a:latin typeface="Tahoma" charset="0"/>
            </a:endParaRPr>
          </a:p>
          <a:p>
            <a:pPr algn="ctr">
              <a:spcBef>
                <a:spcPts val="0"/>
              </a:spcBef>
              <a:buNone/>
            </a:pPr>
            <a:r>
              <a:rPr lang="es-ES_tradnl" altLang="es-MX" sz="700" b="1" dirty="0">
                <a:latin typeface="Tahoma" charset="0"/>
              </a:rPr>
              <a:t>PROGRAMA ESPACIAL UNIVERSITARIO</a:t>
            </a:r>
          </a:p>
          <a:p>
            <a:pPr algn="ctr">
              <a:spcBef>
                <a:spcPts val="0"/>
              </a:spcBef>
              <a:buNone/>
            </a:pPr>
            <a:endParaRPr lang="es-ES_tradnl" altLang="es-MX" sz="700" b="1" dirty="0">
              <a:latin typeface="Tahoma" charset="0"/>
            </a:endParaRPr>
          </a:p>
          <a:p>
            <a:pPr algn="ctr">
              <a:spcBef>
                <a:spcPts val="0"/>
              </a:spcBef>
              <a:buNone/>
            </a:pPr>
            <a:r>
              <a:rPr lang="es-ES_tradnl" altLang="es-MX" sz="700" b="1" dirty="0">
                <a:latin typeface="Tahoma" charset="0"/>
              </a:rPr>
              <a:t>PROGRAMA UNIVERSITARIO DE ESTUDIOS INTERDISCIPLINARIOS DEL SUELO</a:t>
            </a:r>
          </a:p>
        </p:txBody>
      </p:sp>
      <p:sp>
        <p:nvSpPr>
          <p:cNvPr id="90" name="Rectangle 3"/>
          <p:cNvSpPr>
            <a:spLocks noChangeArrowheads="1"/>
          </p:cNvSpPr>
          <p:nvPr/>
        </p:nvSpPr>
        <p:spPr bwMode="auto">
          <a:xfrm>
            <a:off x="3164508" y="5246067"/>
            <a:ext cx="1480542" cy="9006852"/>
          </a:xfrm>
          <a:prstGeom prst="rect">
            <a:avLst/>
          </a:prstGeom>
          <a:pattFill prst="pct5">
            <a:fgClr>
              <a:srgbClr val="FFFF99"/>
            </a:fgClr>
            <a:bgClr>
              <a:srgbClr val="FFFFCC"/>
            </a:bgClr>
          </a:pattFill>
          <a:ln w="3175">
            <a:noFill/>
            <a:miter lim="800000"/>
            <a:headEnd/>
            <a:tailEnd/>
          </a:ln>
          <a:effectLst/>
          <a:scene3d>
            <a:camera prst="legacyObliqueTopLeft"/>
            <a:lightRig rig="legacyFlat3" dir="r"/>
          </a:scene3d>
          <a:sp3d extrusionH="430200" prstMaterial="legacyMatte">
            <a:bevelT w="13500" h="13500" prst="angle"/>
            <a:bevelB w="13500" h="13500" prst="angle"/>
            <a:extrusionClr>
              <a:srgbClr val="2C6AB6"/>
            </a:extrusionClr>
          </a:sp3d>
        </p:spPr>
        <p:txBody>
          <a:bodyPr lIns="35996" tIns="45714" rIns="35996" bIns="45714" anchor="ctr">
            <a:flatTx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83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7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6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5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s-ES_tradnl" altLang="es-MX" sz="700" b="1" dirty="0"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ESCUELA  NACIONAL</a:t>
            </a:r>
            <a:r>
              <a:rPr lang="es-ES_tradnl" altLang="es-MX" sz="500" b="1" dirty="0">
                <a:latin typeface="Tahoma" charset="0"/>
              </a:rPr>
              <a:t> </a:t>
            </a:r>
            <a:r>
              <a:rPr lang="es-ES_tradnl" altLang="es-MX" sz="700" b="1" dirty="0">
                <a:latin typeface="Tahoma" charset="0"/>
              </a:rPr>
              <a:t>DE ENFERMERIA Y OBSTETRICIA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500" b="1" dirty="0"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ESCUELA NACIONAL DE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TRABAJO SOCIAL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700" b="1" dirty="0"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ESCUELA NACIONAL DE LENGUAS, LINGÜISTICA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Y TRADUCCION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700" b="1" dirty="0"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ESCUELA NACIONAL DE CIENCIAS DE LA TIERRA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700" b="1" dirty="0">
              <a:latin typeface="Tahoma" charset="0"/>
            </a:endParaRPr>
          </a:p>
          <a:p>
            <a:pPr algn="ctr">
              <a:spcBef>
                <a:spcPct val="0"/>
              </a:spcBef>
              <a:buNone/>
            </a:pPr>
            <a:r>
              <a:rPr lang="es-ES_tradnl" altLang="es-MX" sz="700" b="1" dirty="0">
                <a:latin typeface="Tahoma" charset="0"/>
              </a:rPr>
              <a:t>  ESCUELA NACIONAL DE ARTES CINEMATOGRÁFICAS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700" b="1" dirty="0"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ESCUELA NACIONAL DE 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ESTUDIOS SUPERIORES 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UNIDAD LEON GUANAJUATO 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700" b="1" dirty="0"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ESCUELA NACIONAL DE 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ESTUDIOS SUPERIORES 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UNIDAD MORELIA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MICHOACAN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700" b="1" dirty="0"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ESCUELA NACIONAL DE 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ESTUDIOS SUPERIORES 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UNIDAD JURIQUILLA, QUERETARO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700" b="1" dirty="0"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ESCUELA NACIONAL DE 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ESTUDIOS SUPERIORES 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UNIDAD MERIDA YUCATAN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700" b="1" dirty="0"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ESCUELA NACIONAL 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PREPARATORIA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700" b="1" dirty="0"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PLANTEL N° 1 ¨GABINO BARREDA¨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700" b="1" dirty="0"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PLANTEL N°2 ¨ERASMO CASTELLANO QUINTO¨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700" b="1" dirty="0"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PLANTEL N°3 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¨JUSTO SIERRA¨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700" b="1" dirty="0"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PLANTEL N°4 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¨VIDAL CASTAÑEDA Y NAJERA¨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700" b="1" dirty="0"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PLANTEL N°5 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¨JOSE VASCONCELOS¨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700" b="1" dirty="0"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PLANTEL N°6 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¨ANTONIO CASO¨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700" b="1" dirty="0"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PLANTEL N°7 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¨EZEQUEL A. CHAVEZ¨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700" b="1" dirty="0"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PLANTEL 8 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¨MIGUEL E. SCHULZ”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700" b="1" dirty="0"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PLANTEL 9 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¨PEDRO ALBA¨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700" b="1" dirty="0"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ESCUELA NACIONAL 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COLEGIO DE CIENCIAS 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Y HUMANIDADES 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700" b="1" dirty="0"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PLANTEL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¨AZCAPOTZALCO¨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700" b="1" dirty="0"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PLANTEL 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¨NAUCALPAN¨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700" b="1" dirty="0"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PLANTEL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¨VALLEJO¨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700" b="1" dirty="0"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PLANTEL 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¨ORIENTE¨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700" b="1" dirty="0"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PLANTEL 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¨SUR¨ 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700" b="1" dirty="0">
              <a:latin typeface="Tahoma" charset="0"/>
            </a:endParaRPr>
          </a:p>
        </p:txBody>
      </p:sp>
      <p:sp>
        <p:nvSpPr>
          <p:cNvPr id="91" name="Rectangle 4"/>
          <p:cNvSpPr>
            <a:spLocks noChangeArrowheads="1"/>
          </p:cNvSpPr>
          <p:nvPr/>
        </p:nvSpPr>
        <p:spPr bwMode="auto">
          <a:xfrm>
            <a:off x="1221407" y="5246067"/>
            <a:ext cx="1457326" cy="6922690"/>
          </a:xfrm>
          <a:prstGeom prst="rect">
            <a:avLst/>
          </a:prstGeom>
          <a:pattFill prst="pct5">
            <a:fgClr>
              <a:srgbClr val="FFFF99"/>
            </a:fgClr>
            <a:bgClr>
              <a:srgbClr val="FFFFCC"/>
            </a:bgClr>
          </a:pattFill>
          <a:ln w="3175">
            <a:noFill/>
            <a:miter lim="800000"/>
            <a:headEnd/>
            <a:tailEnd/>
          </a:ln>
          <a:effectLst/>
          <a:scene3d>
            <a:camera prst="legacyObliqueTopLeft"/>
            <a:lightRig rig="legacyFlat3" dir="r"/>
          </a:scene3d>
          <a:sp3d extrusionH="430200" prstMaterial="legacyMatte">
            <a:bevelT w="13500" h="13500" prst="angle"/>
            <a:bevelB w="13500" h="13500" prst="angle"/>
            <a:extrusionClr>
              <a:srgbClr val="2C6AB6"/>
            </a:extrusionClr>
          </a:sp3d>
        </p:spPr>
        <p:txBody>
          <a:bodyPr lIns="17998" tIns="45714" rIns="17998" bIns="45714" anchor="ctr">
            <a:flatTx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83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7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6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5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spcBef>
                <a:spcPts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FACULTAD DE </a:t>
            </a:r>
          </a:p>
          <a:p>
            <a:pPr algn="ctr">
              <a:spcBef>
                <a:spcPts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ARQUITECTURA</a:t>
            </a:r>
          </a:p>
          <a:p>
            <a:pPr algn="ctr">
              <a:spcBef>
                <a:spcPts val="0"/>
              </a:spcBef>
              <a:buFontTx/>
              <a:buNone/>
            </a:pPr>
            <a:endParaRPr lang="es-ES_tradnl" altLang="es-MX" sz="700" b="1" dirty="0">
              <a:latin typeface="Tahoma" charset="0"/>
            </a:endParaRPr>
          </a:p>
          <a:p>
            <a:pPr algn="ctr">
              <a:spcBef>
                <a:spcPts val="0"/>
              </a:spcBef>
              <a:buNone/>
            </a:pPr>
            <a:r>
              <a:rPr lang="es-ES_tradnl" altLang="es-MX" sz="700" b="1" dirty="0">
                <a:latin typeface="Tahoma" charset="0"/>
              </a:rPr>
              <a:t>FACULTAD DE </a:t>
            </a:r>
          </a:p>
          <a:p>
            <a:pPr algn="ctr">
              <a:spcBef>
                <a:spcPts val="0"/>
              </a:spcBef>
              <a:buNone/>
            </a:pPr>
            <a:r>
              <a:rPr lang="es-ES_tradnl" altLang="es-MX" sz="700" b="1" dirty="0">
                <a:latin typeface="Tahoma" charset="0"/>
              </a:rPr>
              <a:t>ARTES Y DISEÑO</a:t>
            </a:r>
          </a:p>
          <a:p>
            <a:pPr algn="ctr">
              <a:spcBef>
                <a:spcPts val="0"/>
              </a:spcBef>
              <a:buFontTx/>
              <a:buNone/>
            </a:pPr>
            <a:endParaRPr lang="es-ES_tradnl" altLang="es-MX" sz="700" b="1" dirty="0">
              <a:latin typeface="Tahoma" charset="0"/>
            </a:endParaRPr>
          </a:p>
          <a:p>
            <a:pPr algn="ctr">
              <a:spcBef>
                <a:spcPts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FACULTAD DE </a:t>
            </a:r>
          </a:p>
          <a:p>
            <a:pPr algn="ctr">
              <a:spcBef>
                <a:spcPts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CIENCIAS</a:t>
            </a:r>
          </a:p>
          <a:p>
            <a:pPr algn="ctr">
              <a:spcBef>
                <a:spcPts val="0"/>
              </a:spcBef>
              <a:buFontTx/>
              <a:buNone/>
            </a:pPr>
            <a:endParaRPr lang="es-ES_tradnl" altLang="es-MX" sz="500" b="1" dirty="0">
              <a:latin typeface="Tahoma" charset="0"/>
            </a:endParaRPr>
          </a:p>
          <a:p>
            <a:pPr algn="ctr">
              <a:spcBef>
                <a:spcPts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FACULTAD DE </a:t>
            </a:r>
          </a:p>
          <a:p>
            <a:pPr algn="ctr">
              <a:spcBef>
                <a:spcPts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CIENCIAS POLITICAS </a:t>
            </a:r>
          </a:p>
          <a:p>
            <a:pPr algn="ctr">
              <a:spcBef>
                <a:spcPts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Y SOCIALES</a:t>
            </a:r>
          </a:p>
          <a:p>
            <a:pPr algn="ctr">
              <a:spcBef>
                <a:spcPts val="0"/>
              </a:spcBef>
              <a:buFontTx/>
              <a:buNone/>
            </a:pPr>
            <a:endParaRPr lang="es-ES_tradnl" altLang="es-MX" sz="700" b="1" dirty="0">
              <a:latin typeface="Tahoma" charset="0"/>
            </a:endParaRPr>
          </a:p>
          <a:p>
            <a:pPr algn="ctr">
              <a:spcBef>
                <a:spcPts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FACULTAD DE </a:t>
            </a:r>
          </a:p>
          <a:p>
            <a:pPr algn="ctr">
              <a:spcBef>
                <a:spcPts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CONTADURIA Y ADMINISTRACION</a:t>
            </a:r>
          </a:p>
          <a:p>
            <a:pPr algn="ctr">
              <a:spcBef>
                <a:spcPts val="0"/>
              </a:spcBef>
              <a:buFontTx/>
              <a:buNone/>
            </a:pPr>
            <a:endParaRPr lang="es-ES_tradnl" altLang="es-MX" sz="500" b="1" dirty="0">
              <a:latin typeface="Tahoma" charset="0"/>
            </a:endParaRPr>
          </a:p>
          <a:p>
            <a:pPr algn="ctr">
              <a:spcBef>
                <a:spcPts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FACULTAD DE </a:t>
            </a:r>
          </a:p>
          <a:p>
            <a:pPr algn="ctr">
              <a:spcBef>
                <a:spcPts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DERECHO</a:t>
            </a:r>
          </a:p>
          <a:p>
            <a:pPr algn="ctr">
              <a:spcBef>
                <a:spcPts val="0"/>
              </a:spcBef>
              <a:buFontTx/>
              <a:buNone/>
            </a:pPr>
            <a:endParaRPr lang="es-ES_tradnl" altLang="es-MX" sz="500" b="1" dirty="0">
              <a:latin typeface="Tahoma" charset="0"/>
            </a:endParaRPr>
          </a:p>
          <a:p>
            <a:pPr algn="ctr">
              <a:spcBef>
                <a:spcPts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FACULTAD DE </a:t>
            </a:r>
          </a:p>
          <a:p>
            <a:pPr algn="ctr">
              <a:spcBef>
                <a:spcPts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ECONOMIA</a:t>
            </a:r>
          </a:p>
          <a:p>
            <a:pPr algn="ctr">
              <a:spcBef>
                <a:spcPts val="0"/>
              </a:spcBef>
              <a:buFontTx/>
              <a:buNone/>
            </a:pPr>
            <a:endParaRPr lang="es-ES_tradnl" altLang="es-MX" sz="500" b="1" dirty="0">
              <a:latin typeface="Tahoma" charset="0"/>
            </a:endParaRPr>
          </a:p>
          <a:p>
            <a:pPr algn="ctr">
              <a:spcBef>
                <a:spcPts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FACULTAD DE </a:t>
            </a:r>
          </a:p>
          <a:p>
            <a:pPr algn="ctr">
              <a:spcBef>
                <a:spcPts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ESTUDIOS SUPERIORES ACATLAN</a:t>
            </a:r>
          </a:p>
          <a:p>
            <a:pPr algn="ctr">
              <a:spcBef>
                <a:spcPts val="0"/>
              </a:spcBef>
              <a:buFontTx/>
              <a:buNone/>
            </a:pPr>
            <a:endParaRPr lang="es-ES_tradnl" altLang="es-MX" sz="500" b="1" dirty="0">
              <a:latin typeface="Tahoma" charset="0"/>
            </a:endParaRPr>
          </a:p>
          <a:p>
            <a:pPr algn="ctr">
              <a:spcBef>
                <a:spcPts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FACULTAD DE </a:t>
            </a:r>
          </a:p>
          <a:p>
            <a:pPr algn="ctr">
              <a:spcBef>
                <a:spcPts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ESTUDIOS SUPERIORES ARAGON</a:t>
            </a:r>
          </a:p>
          <a:p>
            <a:pPr algn="ctr">
              <a:spcBef>
                <a:spcPts val="0"/>
              </a:spcBef>
              <a:buFontTx/>
              <a:buNone/>
            </a:pPr>
            <a:endParaRPr lang="es-ES_tradnl" altLang="es-MX" sz="500" b="1" dirty="0">
              <a:latin typeface="Tahoma" charset="0"/>
            </a:endParaRPr>
          </a:p>
          <a:p>
            <a:pPr algn="ctr">
              <a:spcBef>
                <a:spcPts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FACULTAD DE </a:t>
            </a:r>
          </a:p>
          <a:p>
            <a:pPr algn="ctr">
              <a:spcBef>
                <a:spcPts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ESTUDIOS SUPERIORES CUAUTITLAN</a:t>
            </a:r>
          </a:p>
          <a:p>
            <a:pPr algn="ctr">
              <a:spcBef>
                <a:spcPts val="0"/>
              </a:spcBef>
              <a:buFontTx/>
              <a:buNone/>
            </a:pPr>
            <a:endParaRPr lang="es-ES_tradnl" altLang="es-MX" sz="500" b="1" dirty="0">
              <a:latin typeface="Tahoma" charset="0"/>
            </a:endParaRPr>
          </a:p>
          <a:p>
            <a:pPr algn="ctr">
              <a:spcBef>
                <a:spcPts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FACULTAD DE</a:t>
            </a:r>
          </a:p>
          <a:p>
            <a:pPr algn="ctr">
              <a:spcBef>
                <a:spcPts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ESTUDIOS SUPERIORES</a:t>
            </a:r>
          </a:p>
          <a:p>
            <a:pPr algn="ctr">
              <a:spcBef>
                <a:spcPts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IZTACALA</a:t>
            </a:r>
          </a:p>
          <a:p>
            <a:pPr algn="ctr">
              <a:spcBef>
                <a:spcPts val="0"/>
              </a:spcBef>
              <a:buFontTx/>
              <a:buNone/>
            </a:pPr>
            <a:endParaRPr lang="es-ES_tradnl" altLang="es-MX" sz="500" b="1" dirty="0">
              <a:latin typeface="Tahoma" charset="0"/>
            </a:endParaRPr>
          </a:p>
          <a:p>
            <a:pPr algn="ctr">
              <a:spcBef>
                <a:spcPts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FACULTAD DE </a:t>
            </a:r>
          </a:p>
          <a:p>
            <a:pPr algn="ctr">
              <a:spcBef>
                <a:spcPts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ESTUDIOS SUPERIORES ZARAGOZA</a:t>
            </a:r>
          </a:p>
          <a:p>
            <a:pPr algn="ctr">
              <a:spcBef>
                <a:spcPts val="0"/>
              </a:spcBef>
              <a:buFontTx/>
              <a:buNone/>
            </a:pPr>
            <a:endParaRPr lang="es-ES_tradnl" altLang="es-MX" sz="500" b="1" dirty="0">
              <a:latin typeface="Tahoma" charset="0"/>
            </a:endParaRPr>
          </a:p>
          <a:p>
            <a:pPr algn="ctr">
              <a:spcBef>
                <a:spcPts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FACULTAD DE </a:t>
            </a:r>
          </a:p>
          <a:p>
            <a:pPr algn="ctr">
              <a:spcBef>
                <a:spcPts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FILOSOFIA Y  LETRAS</a:t>
            </a:r>
          </a:p>
          <a:p>
            <a:pPr algn="ctr">
              <a:spcBef>
                <a:spcPts val="0"/>
              </a:spcBef>
              <a:buFontTx/>
              <a:buNone/>
            </a:pPr>
            <a:endParaRPr lang="es-ES_tradnl" altLang="es-MX" sz="500" b="1" dirty="0">
              <a:latin typeface="Tahoma" charset="0"/>
            </a:endParaRPr>
          </a:p>
          <a:p>
            <a:pPr algn="ctr">
              <a:spcBef>
                <a:spcPts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FACULTAD DE </a:t>
            </a:r>
          </a:p>
          <a:p>
            <a:pPr algn="ctr">
              <a:spcBef>
                <a:spcPts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INGENIERIA</a:t>
            </a:r>
          </a:p>
          <a:p>
            <a:pPr algn="ctr">
              <a:spcBef>
                <a:spcPts val="0"/>
              </a:spcBef>
              <a:buFontTx/>
              <a:buNone/>
            </a:pPr>
            <a:endParaRPr lang="es-ES_tradnl" altLang="es-MX" sz="500" b="1" dirty="0">
              <a:latin typeface="Tahoma" charset="0"/>
            </a:endParaRPr>
          </a:p>
          <a:p>
            <a:pPr algn="ctr">
              <a:spcBef>
                <a:spcPts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FACULTAD DE </a:t>
            </a:r>
          </a:p>
          <a:p>
            <a:pPr algn="ctr">
              <a:spcBef>
                <a:spcPts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MEDICINA</a:t>
            </a:r>
          </a:p>
          <a:p>
            <a:pPr algn="ctr">
              <a:spcBef>
                <a:spcPts val="0"/>
              </a:spcBef>
              <a:buFontTx/>
              <a:buNone/>
            </a:pPr>
            <a:endParaRPr lang="es-ES_tradnl" altLang="es-MX" sz="700" b="1" dirty="0">
              <a:latin typeface="Tahoma" charset="0"/>
            </a:endParaRPr>
          </a:p>
          <a:p>
            <a:pPr algn="ctr">
              <a:spcBef>
                <a:spcPts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FACULTAD DE </a:t>
            </a:r>
          </a:p>
          <a:p>
            <a:pPr algn="ctr">
              <a:spcBef>
                <a:spcPts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MEDICINA VETERINARIA</a:t>
            </a:r>
          </a:p>
          <a:p>
            <a:pPr algn="ctr">
              <a:spcBef>
                <a:spcPts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 Y ZOOTECNIA</a:t>
            </a:r>
          </a:p>
          <a:p>
            <a:pPr algn="ctr">
              <a:spcBef>
                <a:spcPts val="0"/>
              </a:spcBef>
              <a:buFontTx/>
              <a:buNone/>
            </a:pPr>
            <a:endParaRPr lang="es-ES_tradnl" altLang="es-MX" sz="500" b="1" dirty="0">
              <a:latin typeface="Tahoma" charset="0"/>
            </a:endParaRPr>
          </a:p>
          <a:p>
            <a:pPr lvl="0" algn="ctr" eaLnBrk="1" hangingPunct="1">
              <a:spcBef>
                <a:spcPts val="0"/>
              </a:spcBef>
              <a:buNone/>
            </a:pPr>
            <a:r>
              <a:rPr lang="es-ES_tradnl" altLang="es-MX" sz="700" b="1" dirty="0">
                <a:latin typeface="Tahoma" charset="0"/>
              </a:rPr>
              <a:t>FACULTAD DE</a:t>
            </a:r>
          </a:p>
          <a:p>
            <a:pPr lvl="0" algn="ctr" eaLnBrk="1" hangingPunct="1">
              <a:spcBef>
                <a:spcPts val="0"/>
              </a:spcBef>
              <a:buNone/>
            </a:pPr>
            <a:r>
              <a:rPr lang="es-ES_tradnl" altLang="es-MX" sz="700" b="1" dirty="0">
                <a:latin typeface="Tahoma" charset="0"/>
              </a:rPr>
              <a:t>MUSICA</a:t>
            </a:r>
          </a:p>
          <a:p>
            <a:pPr lvl="0" algn="ctr" eaLnBrk="1" hangingPunct="1">
              <a:spcBef>
                <a:spcPts val="0"/>
              </a:spcBef>
              <a:buNone/>
            </a:pPr>
            <a:endParaRPr lang="es-ES_tradnl" altLang="es-MX" sz="500" b="1" dirty="0">
              <a:latin typeface="Tahoma" charset="0"/>
            </a:endParaRPr>
          </a:p>
          <a:p>
            <a:pPr algn="ctr">
              <a:spcBef>
                <a:spcPts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FACULTAD DE </a:t>
            </a:r>
          </a:p>
          <a:p>
            <a:pPr algn="ctr">
              <a:spcBef>
                <a:spcPts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ODONTOLOGIA</a:t>
            </a:r>
          </a:p>
          <a:p>
            <a:pPr algn="ctr">
              <a:spcBef>
                <a:spcPts val="0"/>
              </a:spcBef>
              <a:buFontTx/>
              <a:buNone/>
            </a:pPr>
            <a:endParaRPr lang="es-ES_tradnl" altLang="es-MX" sz="500" b="1" dirty="0">
              <a:latin typeface="Tahoma" charset="0"/>
            </a:endParaRPr>
          </a:p>
          <a:p>
            <a:pPr algn="ctr">
              <a:spcBef>
                <a:spcPts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FACULTAD DE </a:t>
            </a:r>
          </a:p>
          <a:p>
            <a:pPr algn="ctr">
              <a:spcBef>
                <a:spcPts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PSICOLOGIA</a:t>
            </a:r>
          </a:p>
          <a:p>
            <a:pPr algn="ctr">
              <a:spcBef>
                <a:spcPts val="0"/>
              </a:spcBef>
              <a:buFontTx/>
              <a:buNone/>
            </a:pPr>
            <a:endParaRPr lang="es-ES_tradnl" altLang="es-MX" sz="500" b="1" dirty="0">
              <a:latin typeface="Tahoma" charset="0"/>
            </a:endParaRPr>
          </a:p>
          <a:p>
            <a:pPr algn="ctr">
              <a:spcBef>
                <a:spcPts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FACULTAD DE </a:t>
            </a:r>
          </a:p>
          <a:p>
            <a:pPr algn="ctr">
              <a:spcBef>
                <a:spcPts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QUIMICA</a:t>
            </a:r>
          </a:p>
        </p:txBody>
      </p:sp>
      <p:sp>
        <p:nvSpPr>
          <p:cNvPr id="92" name="Rectangle 5"/>
          <p:cNvSpPr>
            <a:spLocks noChangeArrowheads="1"/>
          </p:cNvSpPr>
          <p:nvPr/>
        </p:nvSpPr>
        <p:spPr bwMode="auto">
          <a:xfrm>
            <a:off x="7099914" y="5244479"/>
            <a:ext cx="1457326" cy="8291537"/>
          </a:xfrm>
          <a:prstGeom prst="rect">
            <a:avLst/>
          </a:prstGeom>
          <a:pattFill prst="pct5">
            <a:fgClr>
              <a:srgbClr val="FFFF99"/>
            </a:fgClr>
            <a:bgClr>
              <a:srgbClr val="FFFFCC"/>
            </a:bgClr>
          </a:pattFill>
          <a:ln w="3175">
            <a:noFill/>
            <a:miter lim="800000"/>
            <a:headEnd/>
            <a:tailEnd/>
          </a:ln>
          <a:effectLst/>
          <a:scene3d>
            <a:camera prst="legacyObliqueTopLeft"/>
            <a:lightRig rig="legacyFlat3" dir="r"/>
          </a:scene3d>
          <a:sp3d extrusionH="430200" prstMaterial="legacyMatte">
            <a:bevelT w="13500" h="13500" prst="angle"/>
            <a:bevelB w="13500" h="13500" prst="angle"/>
            <a:extrusionClr>
              <a:srgbClr val="2C6AB6"/>
            </a:extrusionClr>
          </a:sp3d>
        </p:spPr>
        <p:txBody>
          <a:bodyPr lIns="17998" tIns="45714" rIns="17998" bIns="45714" anchor="ctr">
            <a:flatTx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83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7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6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5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INSTITUTO DE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ASTRONOMIA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500" b="1" dirty="0"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INSTITUTO DE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BIOLOGIA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500" b="1" dirty="0"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INSTITUTO DE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BIOTECNOLOGIA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500" b="1" dirty="0"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INSTITUTO DE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CIENCIAS DEL MAR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Y LIMNOLOGIA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500" b="1" dirty="0"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INSTITUTO DE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CIENCIAS  NUCLEARES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500" b="1" dirty="0"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INSTITUTO DE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ECOLOGIA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500" b="1" dirty="0"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INSTITUTO DE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FISICA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500" b="1" dirty="0"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INSTITUTO DE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FISIOLOGIA CELULAR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500" b="1" dirty="0"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INSTITUTO DE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GEOFISICA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500" b="1" dirty="0"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INSTITUTO DE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GEOGRAFIA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500" b="1" dirty="0"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INSTITUTO DE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GEOLOGIA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500" b="1" dirty="0"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INSTITUTO DE 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INGENIERIA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500" b="1" dirty="0"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INSTITUTO DE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INVESTIGACIONES BIOMEDICAS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500" b="1" dirty="0"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INSTITUTO DE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INVESTIGACIONES EN MATEMATICAS APLICADAS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Y EN SISTEMAS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500" b="1" dirty="0"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INSTITUTO DE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INVESTIGACIONES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EN MATERIALES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500" b="1" dirty="0"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INSTITUTO DE 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NEUROBIOLOGIA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500" b="1" dirty="0"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INSTITUTO DE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MATEMATICAS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500" b="1" dirty="0"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INSTITUTO DE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QUIMICA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500" b="1" dirty="0"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INSTITUTO DE 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CIENCIAS FISICAS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500" b="1" dirty="0"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INSTITUTO DE 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ENERGIAS RENOVABLES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MX" altLang="es-MX" sz="500" b="1" dirty="0">
              <a:latin typeface="Tahoma" charset="0"/>
            </a:endParaRPr>
          </a:p>
          <a:p>
            <a:pPr lvl="0" algn="ctr" eaLnBrk="1" hangingPunct="1">
              <a:spcBef>
                <a:spcPct val="0"/>
              </a:spcBef>
              <a:buNone/>
            </a:pPr>
            <a:r>
              <a:rPr lang="es-ES_tradnl" altLang="es-MX" sz="700" b="1" dirty="0">
                <a:latin typeface="Tahoma" charset="0"/>
              </a:rPr>
              <a:t>INSTITUTO DE INVESTIGACIONES</a:t>
            </a:r>
          </a:p>
          <a:p>
            <a:pPr lvl="0" algn="ctr" eaLnBrk="1" hangingPunct="1">
              <a:spcBef>
                <a:spcPct val="0"/>
              </a:spcBef>
              <a:buNone/>
            </a:pPr>
            <a:r>
              <a:rPr lang="es-ES_tradnl" altLang="es-MX" sz="700" b="1" dirty="0">
                <a:latin typeface="Tahoma" charset="0"/>
              </a:rPr>
              <a:t>EN ECOSISTEMAS Y SUSTENTABILIDAD</a:t>
            </a:r>
            <a:endParaRPr lang="es-ES_tradnl" altLang="es-MX" sz="500" b="1" dirty="0">
              <a:latin typeface="Tahoma" charset="0"/>
            </a:endParaRPr>
          </a:p>
          <a:p>
            <a:pPr lvl="0" algn="ctr" eaLnBrk="1" hangingPunct="1">
              <a:spcBef>
                <a:spcPct val="0"/>
              </a:spcBef>
              <a:buNone/>
            </a:pPr>
            <a:endParaRPr lang="es-ES_tradnl" altLang="es-MX" sz="500" b="1" dirty="0">
              <a:latin typeface="Tahoma" charset="0"/>
            </a:endParaRPr>
          </a:p>
          <a:p>
            <a:pPr lvl="0" algn="ctr" eaLnBrk="1" hangingPunct="1">
              <a:spcBef>
                <a:spcPct val="0"/>
              </a:spcBef>
              <a:buNone/>
            </a:pPr>
            <a:r>
              <a:rPr lang="es-ES_tradnl" altLang="es-MX" sz="700" b="1" dirty="0">
                <a:latin typeface="Tahoma" charset="0"/>
              </a:rPr>
              <a:t>INTITUTO DE RADIOASTRONOMIA</a:t>
            </a:r>
          </a:p>
          <a:p>
            <a:pPr lvl="0" algn="ctr" eaLnBrk="1" hangingPunct="1">
              <a:spcBef>
                <a:spcPct val="0"/>
              </a:spcBef>
              <a:buNone/>
            </a:pPr>
            <a:r>
              <a:rPr lang="es-ES_tradnl" altLang="es-MX" sz="700" b="1" dirty="0">
                <a:latin typeface="Tahoma" charset="0"/>
              </a:rPr>
              <a:t>Y ASTROFISICA</a:t>
            </a:r>
          </a:p>
          <a:p>
            <a:pPr lvl="0" algn="ctr" eaLnBrk="1" hangingPunct="1">
              <a:spcBef>
                <a:spcPct val="0"/>
              </a:spcBef>
              <a:buNone/>
            </a:pPr>
            <a:endParaRPr lang="es-ES_tradnl" altLang="es-MX" sz="500" b="1" dirty="0"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INSTITUTO DE 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CIENCIAS APLICADAS 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Y TECNOLOGIA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500" b="1" dirty="0"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INSTITUTO DE 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CIENCIAS DE LA ATMOSFERA</a:t>
            </a:r>
            <a:br>
              <a:rPr lang="es-ES_tradnl" altLang="es-MX" sz="700" b="1" dirty="0">
                <a:latin typeface="Tahoma" charset="0"/>
              </a:rPr>
            </a:br>
            <a:r>
              <a:rPr lang="es-ES_tradnl" altLang="es-MX" sz="700" b="1" dirty="0">
                <a:latin typeface="Tahoma" charset="0"/>
              </a:rPr>
              <a:t>Y CAMBIO CLIMATICO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700" b="1" dirty="0">
              <a:latin typeface="Tahoma" charset="0"/>
            </a:endParaRPr>
          </a:p>
        </p:txBody>
      </p:sp>
      <p:sp>
        <p:nvSpPr>
          <p:cNvPr id="93" name="Rectangle 6"/>
          <p:cNvSpPr>
            <a:spLocks noChangeArrowheads="1"/>
          </p:cNvSpPr>
          <p:nvPr/>
        </p:nvSpPr>
        <p:spPr bwMode="auto">
          <a:xfrm>
            <a:off x="3187724" y="4406280"/>
            <a:ext cx="1457326" cy="687388"/>
          </a:xfrm>
          <a:prstGeom prst="rect">
            <a:avLst/>
          </a:prstGeom>
          <a:pattFill prst="pct5">
            <a:fgClr>
              <a:srgbClr val="FFFF99"/>
            </a:fgClr>
            <a:bgClr>
              <a:srgbClr val="FFFFCC"/>
            </a:bgClr>
          </a:pattFill>
          <a:ln w="3175">
            <a:noFill/>
            <a:miter lim="800000"/>
            <a:headEnd/>
            <a:tailEnd/>
          </a:ln>
          <a:effectLst/>
          <a:scene3d>
            <a:camera prst="legacyObliqueTopLeft"/>
            <a:lightRig rig="legacyFlat3" dir="r"/>
          </a:scene3d>
          <a:sp3d extrusionH="430200" prstMaterial="legacyMatte">
            <a:bevelT w="13500" h="13500" prst="angle"/>
            <a:bevelB w="13500" h="13500" prst="angle"/>
            <a:extrusionClr>
              <a:srgbClr val="2C6AB6"/>
            </a:extrusionClr>
          </a:sp3d>
        </p:spPr>
        <p:txBody>
          <a:bodyPr wrap="none" lIns="91429" tIns="45714" rIns="91429" bIns="45714" anchor="ctr">
            <a:flatTx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83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7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6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5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900" b="1" dirty="0">
                <a:latin typeface="Tahoma" charset="0"/>
              </a:rPr>
              <a:t>ESCUELAS</a:t>
            </a:r>
          </a:p>
        </p:txBody>
      </p:sp>
      <p:sp>
        <p:nvSpPr>
          <p:cNvPr id="180" name="Rectangle 7"/>
          <p:cNvSpPr>
            <a:spLocks noChangeArrowheads="1"/>
          </p:cNvSpPr>
          <p:nvPr/>
        </p:nvSpPr>
        <p:spPr bwMode="auto">
          <a:xfrm>
            <a:off x="1199976" y="4406280"/>
            <a:ext cx="1457326" cy="687388"/>
          </a:xfrm>
          <a:prstGeom prst="rect">
            <a:avLst/>
          </a:prstGeom>
          <a:pattFill prst="pct5">
            <a:fgClr>
              <a:srgbClr val="FFFFCC"/>
            </a:fgClr>
            <a:bgClr>
              <a:srgbClr val="FFFFCC"/>
            </a:bgClr>
          </a:pattFill>
          <a:ln w="3175">
            <a:noFill/>
            <a:miter lim="800000"/>
            <a:headEnd/>
            <a:tailEnd/>
          </a:ln>
          <a:effectLst/>
          <a:scene3d>
            <a:camera prst="legacyObliqueTopLeft"/>
            <a:lightRig rig="legacyFlat3" dir="r"/>
          </a:scene3d>
          <a:sp3d extrusionH="430200" prstMaterial="legacyMatte">
            <a:bevelT w="13500" h="13500" prst="angle"/>
            <a:bevelB w="13500" h="13500" prst="angle"/>
            <a:extrusionClr>
              <a:srgbClr val="2C6AB6"/>
            </a:extrusionClr>
          </a:sp3d>
        </p:spPr>
        <p:txBody>
          <a:bodyPr wrap="none" lIns="91429" tIns="45714" rIns="91429" bIns="45714" anchor="ctr">
            <a:flatTx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83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7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6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5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900" b="1" dirty="0">
                <a:latin typeface="Tahoma" charset="0"/>
              </a:rPr>
              <a:t>FACULTADES </a:t>
            </a:r>
          </a:p>
        </p:txBody>
      </p:sp>
      <p:sp>
        <p:nvSpPr>
          <p:cNvPr id="181" name="Rectangle 8"/>
          <p:cNvSpPr>
            <a:spLocks noChangeArrowheads="1"/>
          </p:cNvSpPr>
          <p:nvPr/>
        </p:nvSpPr>
        <p:spPr bwMode="auto">
          <a:xfrm>
            <a:off x="7109648" y="4406280"/>
            <a:ext cx="1455539" cy="687388"/>
          </a:xfrm>
          <a:prstGeom prst="rect">
            <a:avLst/>
          </a:prstGeom>
          <a:pattFill prst="pct5">
            <a:fgClr>
              <a:srgbClr val="FFFF99"/>
            </a:fgClr>
            <a:bgClr>
              <a:srgbClr val="FFFFCC"/>
            </a:bgClr>
          </a:pattFill>
          <a:ln w="3175">
            <a:noFill/>
            <a:miter lim="800000"/>
            <a:headEnd/>
            <a:tailEnd/>
          </a:ln>
          <a:effectLst/>
          <a:scene3d>
            <a:camera prst="legacyObliqueTopLeft"/>
            <a:lightRig rig="legacyFlat3" dir="r"/>
          </a:scene3d>
          <a:sp3d extrusionH="430200" prstMaterial="legacyMatte">
            <a:bevelT w="13500" h="13500" prst="angle"/>
            <a:bevelB w="13500" h="13500" prst="angle"/>
            <a:extrusionClr>
              <a:srgbClr val="2C6AB6"/>
            </a:extrusionClr>
          </a:sp3d>
        </p:spPr>
        <p:txBody>
          <a:bodyPr lIns="91429" tIns="45714" rIns="91429" bIns="45714" anchor="ctr">
            <a:flatTx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83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7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6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5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900" b="1" dirty="0">
                <a:latin typeface="Tahoma" charset="0"/>
              </a:rPr>
              <a:t>INSTITUTOS DE INVESTIGACION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900" b="1" dirty="0">
                <a:latin typeface="Tahoma" charset="0"/>
              </a:rPr>
              <a:t>CIENTIFICA</a:t>
            </a:r>
          </a:p>
        </p:txBody>
      </p:sp>
      <p:sp>
        <p:nvSpPr>
          <p:cNvPr id="182" name="Line 9"/>
          <p:cNvSpPr>
            <a:spLocks noChangeShapeType="1"/>
          </p:cNvSpPr>
          <p:nvPr/>
        </p:nvSpPr>
        <p:spPr bwMode="auto">
          <a:xfrm flipV="1">
            <a:off x="1795090" y="3947492"/>
            <a:ext cx="24991544" cy="1588"/>
          </a:xfrm>
          <a:prstGeom prst="line">
            <a:avLst/>
          </a:prstGeom>
          <a:noFill/>
          <a:ln w="3175">
            <a:solidFill>
              <a:srgbClr val="3333CC"/>
            </a:solidFill>
            <a:round/>
            <a:headEnd/>
            <a:tailEnd/>
          </a:ln>
          <a:effectLst/>
          <a:scene3d>
            <a:camera prst="orthographicFront"/>
            <a:lightRig rig="threePt" dir="t"/>
          </a:scene3d>
          <a:sp3d extrusionH="76200">
            <a:extrusionClr>
              <a:srgbClr val="2C6AB6"/>
            </a:extrusionClr>
          </a:sp3d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defTabSz="914400" fontAlgn="auto">
              <a:spcBef>
                <a:spcPts val="0"/>
              </a:spcBef>
              <a:spcAft>
                <a:spcPts val="0"/>
              </a:spcAft>
              <a:defRPr/>
            </a:pPr>
            <a:endParaRPr lang="es-MX" sz="1800" kern="0">
              <a:latin typeface="+mn-lt"/>
            </a:endParaRPr>
          </a:p>
        </p:txBody>
      </p:sp>
      <p:sp>
        <p:nvSpPr>
          <p:cNvPr id="183" name="Rectangle 12"/>
          <p:cNvSpPr>
            <a:spLocks noChangeArrowheads="1"/>
          </p:cNvSpPr>
          <p:nvPr/>
        </p:nvSpPr>
        <p:spPr bwMode="auto">
          <a:xfrm>
            <a:off x="9079531" y="5407996"/>
            <a:ext cx="1578199" cy="6598384"/>
          </a:xfrm>
          <a:prstGeom prst="rect">
            <a:avLst/>
          </a:prstGeom>
          <a:pattFill prst="pct5">
            <a:fgClr>
              <a:srgbClr val="FFFF99"/>
            </a:fgClr>
            <a:bgClr>
              <a:srgbClr val="FFFFCC"/>
            </a:bgClr>
          </a:pattFill>
          <a:ln w="3175">
            <a:noFill/>
            <a:miter lim="800000"/>
            <a:headEnd/>
            <a:tailEnd/>
          </a:ln>
          <a:effectLst/>
          <a:scene3d>
            <a:camera prst="legacyObliqueTopLeft"/>
            <a:lightRig rig="legacyFlat3" dir="r"/>
          </a:scene3d>
          <a:sp3d extrusionH="430200" prstMaterial="legacyMatte">
            <a:bevelT w="13500" h="13500" prst="angle"/>
            <a:bevelB w="13500" h="13500" prst="angle"/>
            <a:extrusionClr>
              <a:srgbClr val="2C6AB6"/>
            </a:extrusionClr>
          </a:sp3d>
        </p:spPr>
        <p:txBody>
          <a:bodyPr lIns="35996" tIns="45714" rIns="0" bIns="45714" anchor="ctr">
            <a:flatTx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83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7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6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5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CENTRO DE 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INVESTIGACIONES 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SOBRE AMERICA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LATINA Y EL CARIBE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700" b="1" dirty="0"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CENTRO DE 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INVESTIGACIONES INTERDISCIPLINARIAS EN CIENCIAS Y HUMANIDADES</a:t>
            </a:r>
            <a:endParaRPr lang="es-ES_tradnl" altLang="es-MX" sz="500" b="1" dirty="0"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500" b="1" dirty="0"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CENTRO REGIONAL DE INVESTIGACIONES MULTIDISCIPLINARIAS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500" b="1" dirty="0"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CENTRO DE 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INVESTIGACIONES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SOBRE AMERICA 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DEL NORTE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500" b="1" dirty="0"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CENTRO PENINSULAR EN HUMANIDADES Y 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CIENCIAS SOCIALES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500" b="1" dirty="0">
              <a:latin typeface="Tahoma" charset="0"/>
            </a:endParaRPr>
          </a:p>
          <a:p>
            <a:pPr algn="ctr">
              <a:spcBef>
                <a:spcPct val="0"/>
              </a:spcBef>
              <a:buNone/>
            </a:pPr>
            <a:r>
              <a:rPr lang="es-ES_tradnl" altLang="es-MX" sz="700" b="1" dirty="0">
                <a:latin typeface="Tahoma" charset="0"/>
              </a:rPr>
              <a:t>CENTRO DE </a:t>
            </a:r>
          </a:p>
          <a:p>
            <a:pPr algn="ctr">
              <a:spcBef>
                <a:spcPct val="0"/>
              </a:spcBef>
              <a:buNone/>
            </a:pPr>
            <a:r>
              <a:rPr lang="es-ES_tradnl" altLang="es-MX" sz="700" b="1" dirty="0">
                <a:latin typeface="Tahoma" charset="0"/>
              </a:rPr>
              <a:t>INVESTIGACIONES MULTIDISCIPLINARIAS SOBRE CHIAPAS Y LA FRONTERA SUR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500" b="1" dirty="0"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CENTRO DE 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INVESTIGACIONES Y ESTUDIOS DE GENERO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500" b="1" dirty="0"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PROGRAMA UNIVERSITARIO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DE ESTUDIOS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SOBRE LA CIUDAD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500" b="1" dirty="0"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PROGRAMA UNIVERSITARIO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DE ESTUDIOS DE LA 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DIVERSIDAD CULTURAL 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Y LA INTERCULTURALIDAD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500" b="1" dirty="0"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PROGRAMA UNIVERSITARIO 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DE DERECHOS HUMANOS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500" b="1" dirty="0"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PROGRAMA UNIVERSITARIO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DE ESTUDIOS DEL DESARROLLO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500" b="1" dirty="0"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PROGRAMA UNIVERSITARIO 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DE BIOETICA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500" b="1" dirty="0"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PROGRAMA UNIVERSITARIO 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DE ESTUDIOS SOBRE 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ASIA Y AFRICA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500" b="1" dirty="0"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PROGRAMA UNIVERSITARIO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DE ESTUDIOS SOBRE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EDUCACIÓN SUPERIOR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700" b="1" dirty="0"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PROGRAMA UNIVERSITARIO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DE ESTUDIOS SOBRE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DEMOCRACIA, JUSTICIA Y SOCIEDAD</a:t>
            </a:r>
          </a:p>
        </p:txBody>
      </p:sp>
      <p:sp>
        <p:nvSpPr>
          <p:cNvPr id="184" name="Rectangle 14"/>
          <p:cNvSpPr>
            <a:spLocks noChangeArrowheads="1"/>
          </p:cNvSpPr>
          <p:nvPr/>
        </p:nvSpPr>
        <p:spPr bwMode="auto">
          <a:xfrm>
            <a:off x="9079532" y="4330083"/>
            <a:ext cx="1457326" cy="688975"/>
          </a:xfrm>
          <a:prstGeom prst="rect">
            <a:avLst/>
          </a:prstGeom>
          <a:pattFill prst="pct5">
            <a:fgClr>
              <a:srgbClr val="FFFF99"/>
            </a:fgClr>
            <a:bgClr>
              <a:srgbClr val="FFFFCC"/>
            </a:bgClr>
          </a:pattFill>
          <a:ln w="3175">
            <a:noFill/>
            <a:miter lim="800000"/>
            <a:headEnd/>
            <a:tailEnd/>
          </a:ln>
          <a:effectLst/>
          <a:scene3d>
            <a:camera prst="legacyObliqueTopLeft"/>
            <a:lightRig rig="legacyFlat3" dir="r"/>
          </a:scene3d>
          <a:sp3d extrusionH="430200" prstMaterial="legacyMatte">
            <a:bevelT w="13500" h="13500" prst="angle"/>
            <a:bevelB w="13500" h="13500" prst="angle"/>
            <a:extrusionClr>
              <a:srgbClr val="2C6AB6"/>
            </a:extrusionClr>
          </a:sp3d>
        </p:spPr>
        <p:txBody>
          <a:bodyPr wrap="none" lIns="91429" tIns="45714" rIns="91429" bIns="45714" anchor="ctr">
            <a:flatTx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83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7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6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5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900" b="1" dirty="0">
                <a:latin typeface="Tahoma" charset="0"/>
              </a:rPr>
              <a:t>COORDINACION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900" b="1" dirty="0">
                <a:latin typeface="Tahoma" charset="0"/>
              </a:rPr>
              <a:t>DE HUMANIDADES</a:t>
            </a:r>
          </a:p>
        </p:txBody>
      </p:sp>
      <p:sp>
        <p:nvSpPr>
          <p:cNvPr id="185" name="Rectangle 17"/>
          <p:cNvSpPr>
            <a:spLocks noChangeArrowheads="1"/>
          </p:cNvSpPr>
          <p:nvPr/>
        </p:nvSpPr>
        <p:spPr bwMode="auto">
          <a:xfrm>
            <a:off x="5136182" y="4330083"/>
            <a:ext cx="1457326" cy="688975"/>
          </a:xfrm>
          <a:prstGeom prst="rect">
            <a:avLst/>
          </a:prstGeom>
          <a:pattFill prst="pct5">
            <a:fgClr>
              <a:srgbClr val="FFFF99"/>
            </a:fgClr>
            <a:bgClr>
              <a:srgbClr val="FFFFCC"/>
            </a:bgClr>
          </a:pattFill>
          <a:ln w="3175">
            <a:noFill/>
            <a:miter lim="800000"/>
            <a:headEnd/>
            <a:tailEnd/>
          </a:ln>
          <a:effectLst/>
          <a:scene3d>
            <a:camera prst="legacyObliqueTopLeft"/>
            <a:lightRig rig="legacyFlat3" dir="r"/>
          </a:scene3d>
          <a:sp3d extrusionH="430200" prstMaterial="legacyMatte">
            <a:bevelT w="13500" h="13500" prst="angle"/>
            <a:bevelB w="13500" h="13500" prst="angle"/>
            <a:extrusionClr>
              <a:srgbClr val="2C6AB6"/>
            </a:extrusionClr>
          </a:sp3d>
        </p:spPr>
        <p:txBody>
          <a:bodyPr lIns="17998" tIns="45714" rIns="17998" bIns="45714" anchor="ctr">
            <a:flatTx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83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7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6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5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900" b="1" dirty="0">
                <a:latin typeface="Tahoma" charset="0"/>
              </a:rPr>
              <a:t>COORDINACION 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900" b="1" dirty="0">
                <a:latin typeface="Tahoma" charset="0"/>
              </a:rPr>
              <a:t>DE LA INVESTIGACION CIENTIFICA</a:t>
            </a:r>
          </a:p>
        </p:txBody>
      </p:sp>
      <p:sp>
        <p:nvSpPr>
          <p:cNvPr id="186" name="Rectangle 20"/>
          <p:cNvSpPr>
            <a:spLocks noChangeArrowheads="1"/>
          </p:cNvSpPr>
          <p:nvPr/>
        </p:nvSpPr>
        <p:spPr bwMode="auto">
          <a:xfrm>
            <a:off x="1875050" y="674067"/>
            <a:ext cx="7972426" cy="1261872"/>
          </a:xfrm>
          <a:prstGeom prst="rect">
            <a:avLst/>
          </a:prstGeom>
          <a:noFill/>
          <a:ln>
            <a:noFill/>
          </a:ln>
          <a:effectLst/>
          <a:scene3d>
            <a:camera prst="orthographicFront"/>
            <a:lightRig rig="threePt" dir="t"/>
          </a:scene3d>
          <a:sp3d extrusionH="76200">
            <a:extrusionClr>
              <a:srgbClr val="2C6AB6"/>
            </a:extrusionClr>
          </a:sp3d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429" tIns="45714" rIns="91429" bIns="45714"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83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7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6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5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</a:pPr>
            <a:r>
              <a:rPr lang="es-ES_tradnl" altLang="es-MX" sz="1900" b="1" dirty="0">
                <a:latin typeface="Tahoma" charset="0"/>
              </a:rPr>
              <a:t>UNIVERSIDAD NACIONAL AUTÓNOMA DE MÉXICO</a:t>
            </a:r>
          </a:p>
          <a:p>
            <a:pPr algn="ctr">
              <a:spcBef>
                <a:spcPct val="50000"/>
              </a:spcBef>
              <a:buFontTx/>
              <a:buNone/>
            </a:pPr>
            <a:r>
              <a:rPr lang="es-ES_tradnl" altLang="es-MX" sz="1900" b="1" dirty="0">
                <a:latin typeface="Tahoma" charset="0"/>
              </a:rPr>
              <a:t>ORGANIGRAMA GENERAL INDICATIVO</a:t>
            </a:r>
          </a:p>
          <a:p>
            <a:pPr algn="ctr">
              <a:spcBef>
                <a:spcPct val="50000"/>
              </a:spcBef>
              <a:buFontTx/>
              <a:buNone/>
            </a:pPr>
            <a:r>
              <a:rPr lang="es-ES_tradnl" altLang="es-MX" sz="1900" b="1" dirty="0">
                <a:solidFill>
                  <a:srgbClr val="002060"/>
                </a:solidFill>
                <a:latin typeface="Tahoma" charset="0"/>
              </a:rPr>
              <a:t>SEPTIEMBRE 2021</a:t>
            </a:r>
            <a:endParaRPr lang="es-ES" altLang="es-MX" sz="1900" b="1" dirty="0">
              <a:solidFill>
                <a:srgbClr val="002060"/>
              </a:solidFill>
              <a:latin typeface="Tahoma" charset="0"/>
            </a:endParaRPr>
          </a:p>
        </p:txBody>
      </p:sp>
      <p:sp>
        <p:nvSpPr>
          <p:cNvPr id="187" name="Line 24"/>
          <p:cNvSpPr>
            <a:spLocks noChangeShapeType="1"/>
          </p:cNvSpPr>
          <p:nvPr/>
        </p:nvSpPr>
        <p:spPr bwMode="auto">
          <a:xfrm>
            <a:off x="1798265" y="3942729"/>
            <a:ext cx="0" cy="381000"/>
          </a:xfrm>
          <a:prstGeom prst="line">
            <a:avLst/>
          </a:prstGeom>
          <a:noFill/>
          <a:ln w="3175">
            <a:solidFill>
              <a:srgbClr val="3333CC"/>
            </a:solidFill>
            <a:round/>
            <a:headEnd/>
            <a:tailEnd/>
          </a:ln>
          <a:effectLst/>
          <a:scene3d>
            <a:camera prst="orthographicFront"/>
            <a:lightRig rig="threePt" dir="t"/>
          </a:scene3d>
          <a:sp3d extrusionH="76200">
            <a:extrusionClr>
              <a:srgbClr val="2C6AB6"/>
            </a:extrusionClr>
          </a:sp3d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defTabSz="914400" fontAlgn="auto">
              <a:spcBef>
                <a:spcPts val="0"/>
              </a:spcBef>
              <a:spcAft>
                <a:spcPts val="0"/>
              </a:spcAft>
              <a:defRPr/>
            </a:pPr>
            <a:endParaRPr lang="es-MX" sz="1800" kern="0">
              <a:latin typeface="+mn-lt"/>
            </a:endParaRPr>
          </a:p>
        </p:txBody>
      </p:sp>
      <p:sp>
        <p:nvSpPr>
          <p:cNvPr id="188" name="Line 25"/>
          <p:cNvSpPr>
            <a:spLocks noChangeShapeType="1"/>
          </p:cNvSpPr>
          <p:nvPr/>
        </p:nvSpPr>
        <p:spPr bwMode="auto">
          <a:xfrm>
            <a:off x="3850307" y="3949079"/>
            <a:ext cx="0" cy="381000"/>
          </a:xfrm>
          <a:prstGeom prst="line">
            <a:avLst/>
          </a:prstGeom>
          <a:noFill/>
          <a:ln w="3175">
            <a:solidFill>
              <a:srgbClr val="3333CC"/>
            </a:solidFill>
            <a:round/>
            <a:headEnd/>
            <a:tailEnd/>
          </a:ln>
          <a:effectLst/>
          <a:scene3d>
            <a:camera prst="orthographicFront"/>
            <a:lightRig rig="threePt" dir="t"/>
          </a:scene3d>
          <a:sp3d extrusionH="76200">
            <a:extrusionClr>
              <a:srgbClr val="2C6AB6"/>
            </a:extrusionClr>
          </a:sp3d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defTabSz="914400" fontAlgn="auto">
              <a:spcBef>
                <a:spcPts val="0"/>
              </a:spcBef>
              <a:spcAft>
                <a:spcPts val="0"/>
              </a:spcAft>
              <a:defRPr/>
            </a:pPr>
            <a:endParaRPr lang="es-MX" sz="1800" kern="0">
              <a:latin typeface="+mn-lt"/>
            </a:endParaRPr>
          </a:p>
        </p:txBody>
      </p:sp>
      <p:sp>
        <p:nvSpPr>
          <p:cNvPr id="189" name="Line 26"/>
          <p:cNvSpPr>
            <a:spLocks noChangeShapeType="1"/>
          </p:cNvSpPr>
          <p:nvPr/>
        </p:nvSpPr>
        <p:spPr bwMode="auto">
          <a:xfrm>
            <a:off x="7732936" y="3949079"/>
            <a:ext cx="0" cy="381000"/>
          </a:xfrm>
          <a:prstGeom prst="line">
            <a:avLst/>
          </a:prstGeom>
          <a:noFill/>
          <a:ln w="3175">
            <a:solidFill>
              <a:srgbClr val="3333CC"/>
            </a:solidFill>
            <a:round/>
            <a:headEnd/>
            <a:tailEnd/>
          </a:ln>
          <a:effectLst/>
          <a:scene3d>
            <a:camera prst="orthographicFront"/>
            <a:lightRig rig="threePt" dir="t"/>
          </a:scene3d>
          <a:sp3d extrusionH="76200">
            <a:extrusionClr>
              <a:srgbClr val="2C6AB6"/>
            </a:extrusionClr>
          </a:sp3d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defTabSz="914400" fontAlgn="auto">
              <a:spcBef>
                <a:spcPts val="0"/>
              </a:spcBef>
              <a:spcAft>
                <a:spcPts val="0"/>
              </a:spcAft>
              <a:defRPr/>
            </a:pPr>
            <a:endParaRPr lang="es-MX" sz="1800" kern="0">
              <a:latin typeface="+mn-lt"/>
            </a:endParaRPr>
          </a:p>
        </p:txBody>
      </p:sp>
      <p:sp>
        <p:nvSpPr>
          <p:cNvPr id="190" name="Line 27"/>
          <p:cNvSpPr>
            <a:spLocks noChangeShapeType="1"/>
          </p:cNvSpPr>
          <p:nvPr/>
        </p:nvSpPr>
        <p:spPr bwMode="auto">
          <a:xfrm>
            <a:off x="9783192" y="3949080"/>
            <a:ext cx="0" cy="303214"/>
          </a:xfrm>
          <a:prstGeom prst="line">
            <a:avLst/>
          </a:prstGeom>
          <a:noFill/>
          <a:ln w="3175">
            <a:solidFill>
              <a:srgbClr val="3333CC"/>
            </a:solidFill>
            <a:round/>
            <a:headEnd/>
            <a:tailEnd/>
          </a:ln>
          <a:effectLst/>
          <a:scene3d>
            <a:camera prst="orthographicFront"/>
            <a:lightRig rig="threePt" dir="t"/>
          </a:scene3d>
          <a:sp3d extrusionH="76200">
            <a:extrusionClr>
              <a:srgbClr val="2C6AB6"/>
            </a:extrusionClr>
          </a:sp3d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defTabSz="914400" fontAlgn="auto">
              <a:spcBef>
                <a:spcPts val="0"/>
              </a:spcBef>
              <a:spcAft>
                <a:spcPts val="0"/>
              </a:spcAft>
              <a:defRPr/>
            </a:pPr>
            <a:endParaRPr lang="es-MX" sz="1800" kern="0">
              <a:latin typeface="+mn-lt"/>
            </a:endParaRPr>
          </a:p>
        </p:txBody>
      </p:sp>
      <p:sp>
        <p:nvSpPr>
          <p:cNvPr id="191" name="Line 28"/>
          <p:cNvSpPr>
            <a:spLocks noChangeShapeType="1"/>
          </p:cNvSpPr>
          <p:nvPr/>
        </p:nvSpPr>
        <p:spPr bwMode="auto">
          <a:xfrm>
            <a:off x="5793407" y="3949080"/>
            <a:ext cx="0" cy="303214"/>
          </a:xfrm>
          <a:prstGeom prst="line">
            <a:avLst/>
          </a:prstGeom>
          <a:noFill/>
          <a:ln w="3175">
            <a:solidFill>
              <a:srgbClr val="3333CC"/>
            </a:solidFill>
            <a:round/>
            <a:headEnd/>
            <a:tailEnd/>
          </a:ln>
          <a:effectLst/>
          <a:scene3d>
            <a:camera prst="orthographicFront"/>
            <a:lightRig rig="threePt" dir="t"/>
          </a:scene3d>
          <a:sp3d extrusionH="76200">
            <a:extrusionClr>
              <a:srgbClr val="2C6AB6"/>
            </a:extrusionClr>
          </a:sp3d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defTabSz="914400" fontAlgn="auto">
              <a:spcBef>
                <a:spcPts val="0"/>
              </a:spcBef>
              <a:spcAft>
                <a:spcPts val="0"/>
              </a:spcAft>
              <a:defRPr/>
            </a:pPr>
            <a:endParaRPr lang="es-MX" sz="1800" kern="0">
              <a:latin typeface="+mn-lt"/>
            </a:endParaRPr>
          </a:p>
        </p:txBody>
      </p:sp>
      <p:sp>
        <p:nvSpPr>
          <p:cNvPr id="192" name="Line 29"/>
          <p:cNvSpPr>
            <a:spLocks noChangeShapeType="1"/>
          </p:cNvSpPr>
          <p:nvPr/>
        </p:nvSpPr>
        <p:spPr bwMode="auto">
          <a:xfrm>
            <a:off x="9783192" y="5019055"/>
            <a:ext cx="0" cy="300038"/>
          </a:xfrm>
          <a:prstGeom prst="line">
            <a:avLst/>
          </a:prstGeom>
          <a:noFill/>
          <a:ln w="3175">
            <a:solidFill>
              <a:srgbClr val="3333CC"/>
            </a:solidFill>
            <a:round/>
            <a:headEnd/>
            <a:tailEnd/>
          </a:ln>
          <a:effectLst/>
          <a:scene3d>
            <a:camera prst="orthographicFront"/>
            <a:lightRig rig="threePt" dir="t"/>
          </a:scene3d>
          <a:sp3d extrusionH="76200">
            <a:extrusionClr>
              <a:srgbClr val="2C6AB6"/>
            </a:extrusionClr>
          </a:sp3d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defTabSz="914400" fontAlgn="auto">
              <a:spcBef>
                <a:spcPts val="0"/>
              </a:spcBef>
              <a:spcAft>
                <a:spcPts val="0"/>
              </a:spcAft>
              <a:defRPr/>
            </a:pPr>
            <a:endParaRPr lang="es-MX" sz="1800" kern="0">
              <a:latin typeface="+mn-lt"/>
            </a:endParaRPr>
          </a:p>
        </p:txBody>
      </p:sp>
      <p:sp>
        <p:nvSpPr>
          <p:cNvPr id="193" name="Line 31"/>
          <p:cNvSpPr>
            <a:spLocks noChangeShapeType="1"/>
          </p:cNvSpPr>
          <p:nvPr/>
        </p:nvSpPr>
        <p:spPr bwMode="auto">
          <a:xfrm>
            <a:off x="5793407" y="5015882"/>
            <a:ext cx="0" cy="303214"/>
          </a:xfrm>
          <a:prstGeom prst="line">
            <a:avLst/>
          </a:prstGeom>
          <a:noFill/>
          <a:ln w="3175">
            <a:solidFill>
              <a:srgbClr val="3333CC"/>
            </a:solidFill>
            <a:round/>
            <a:headEnd/>
            <a:tailEnd/>
          </a:ln>
          <a:effectLst/>
          <a:scene3d>
            <a:camera prst="orthographicFront"/>
            <a:lightRig rig="threePt" dir="t"/>
          </a:scene3d>
          <a:sp3d extrusionH="76200">
            <a:extrusionClr>
              <a:srgbClr val="2C6AB6"/>
            </a:extrusionClr>
          </a:sp3d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defTabSz="914400" fontAlgn="auto">
              <a:spcBef>
                <a:spcPts val="0"/>
              </a:spcBef>
              <a:spcAft>
                <a:spcPts val="0"/>
              </a:spcAft>
              <a:defRPr/>
            </a:pPr>
            <a:endParaRPr lang="es-MX" sz="1800" kern="0">
              <a:latin typeface="+mn-lt"/>
            </a:endParaRPr>
          </a:p>
        </p:txBody>
      </p:sp>
      <p:sp>
        <p:nvSpPr>
          <p:cNvPr id="194" name="Rectangle 62"/>
          <p:cNvSpPr>
            <a:spLocks noChangeArrowheads="1"/>
          </p:cNvSpPr>
          <p:nvPr/>
        </p:nvSpPr>
        <p:spPr bwMode="auto">
          <a:xfrm>
            <a:off x="13024668" y="5396879"/>
            <a:ext cx="1457326" cy="5188397"/>
          </a:xfrm>
          <a:prstGeom prst="rect">
            <a:avLst/>
          </a:prstGeom>
          <a:pattFill prst="pct5">
            <a:fgClr>
              <a:srgbClr val="FFFF99"/>
            </a:fgClr>
            <a:bgClr>
              <a:srgbClr val="FFFFCC"/>
            </a:bgClr>
          </a:pattFill>
          <a:ln w="3175">
            <a:noFill/>
            <a:miter lim="800000"/>
            <a:headEnd/>
            <a:tailEnd/>
          </a:ln>
          <a:effectLst/>
          <a:scene3d>
            <a:camera prst="legacyObliqueTopLeft"/>
            <a:lightRig rig="legacyFlat3" dir="r"/>
          </a:scene3d>
          <a:sp3d extrusionH="430200" prstMaterial="legacyMatte">
            <a:bevelT w="13500" h="13500" prst="angle"/>
            <a:bevelB w="13500" h="13500" prst="angle"/>
            <a:extrusionClr>
              <a:srgbClr val="2C6AB6"/>
            </a:extrusionClr>
          </a:sp3d>
        </p:spPr>
        <p:txBody>
          <a:bodyPr lIns="18000" rIns="18000" anchor="ctr">
            <a:flatTx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83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7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6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5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DIRECCION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GENERAL DE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ARTES VISUALES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500" b="1" dirty="0"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CENTRO UNIVERSITARIO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DE TEATRO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500" b="1" dirty="0"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CENTRO CULTURAL UNIVERSITARIO 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TLATELOLCO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500" b="1" dirty="0"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DIRECCION GENERAL 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DE  MUSICA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500" b="1" dirty="0"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DIRECCION DE 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LITERATURA Y FOMENTO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A LA LECTURA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500" b="1" dirty="0"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DIRECCION DE 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TEATRO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500" b="1" dirty="0"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DIRECCION DE 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DANZA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500" b="1" dirty="0"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DIRECCION GENERAL 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DE ACTIVIDADES CINEMATOGRAFICAS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500" b="1" dirty="0"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DIRECCION DE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LA REVISTA DE LA UNIVERSIDAD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DE MEXICO</a:t>
            </a:r>
            <a:endParaRPr lang="es-ES_tradnl" altLang="es-MX" sz="500" b="1" dirty="0"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500" b="1" dirty="0"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DIRECCION GENERAL 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DE RADIO UNAM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500" b="1" dirty="0"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DIRECCION GENERAL 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DE TELEVISION UNIVERSITARIA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500" b="1" dirty="0">
                <a:latin typeface="Tahoma" charset="0"/>
              </a:rPr>
              <a:t> 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DIRECCION GENERAL 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DE PUBLICACIONES Y FOMENTO EDITORIAL 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700" b="1" dirty="0"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CASA DEL LAGO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“MAESTRO JUAN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JOSE ARREOLA”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500" b="1" dirty="0"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MUSEO UNIVERSITARIO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DEL CHOPO</a:t>
            </a:r>
            <a:endParaRPr lang="es-ES_tradnl" altLang="es-MX" sz="500" b="1" dirty="0">
              <a:latin typeface="Tahoma" charset="0"/>
            </a:endParaRPr>
          </a:p>
        </p:txBody>
      </p:sp>
      <p:sp>
        <p:nvSpPr>
          <p:cNvPr id="195" name="Rectangle 65"/>
          <p:cNvSpPr>
            <a:spLocks noChangeArrowheads="1"/>
          </p:cNvSpPr>
          <p:nvPr/>
        </p:nvSpPr>
        <p:spPr bwMode="auto">
          <a:xfrm>
            <a:off x="12316469" y="2540967"/>
            <a:ext cx="1221582" cy="481012"/>
          </a:xfrm>
          <a:prstGeom prst="rect">
            <a:avLst/>
          </a:prstGeom>
          <a:pattFill prst="pct5">
            <a:fgClr>
              <a:srgbClr val="FFFF99"/>
            </a:fgClr>
            <a:bgClr>
              <a:srgbClr val="FFFFCC"/>
            </a:bgClr>
          </a:pattFill>
          <a:ln w="3175">
            <a:noFill/>
            <a:miter lim="800000"/>
            <a:headEnd/>
            <a:tailEnd/>
          </a:ln>
          <a:effectLst/>
          <a:scene3d>
            <a:camera prst="legacyObliqueTopLeft"/>
            <a:lightRig rig="legacyFlat3" dir="r"/>
          </a:scene3d>
          <a:sp3d extrusionH="430200" prstMaterial="legacyMatte">
            <a:bevelT w="13500" h="13500" prst="angle"/>
            <a:bevelB w="13500" h="13500" prst="angle"/>
            <a:extrusionClr>
              <a:srgbClr val="2C6AB6"/>
            </a:extrusionClr>
          </a:sp3d>
        </p:spPr>
        <p:txBody>
          <a:bodyPr wrap="none" lIns="86356" tIns="43178" rIns="86356" bIns="43178" anchor="ctr">
            <a:flatTx/>
          </a:bodyPr>
          <a:lstStyle>
            <a:lvl1pPr defTabSz="863600" eaLnBrk="0" hangingPunct="0">
              <a:spcBef>
                <a:spcPct val="20000"/>
              </a:spcBef>
              <a:buFont typeface="Arial" charset="0"/>
              <a:buChar char="•"/>
              <a:defRPr sz="83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defTabSz="863600" eaLnBrk="0" hangingPunct="0">
              <a:spcBef>
                <a:spcPct val="20000"/>
              </a:spcBef>
              <a:buFont typeface="Arial" charset="0"/>
              <a:buChar char="–"/>
              <a:defRPr sz="7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defTabSz="863600" eaLnBrk="0" hangingPunct="0">
              <a:spcBef>
                <a:spcPct val="20000"/>
              </a:spcBef>
              <a:buFont typeface="Arial" charset="0"/>
              <a:buChar char="•"/>
              <a:defRPr sz="6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defTabSz="863600" eaLnBrk="0" hangingPunct="0">
              <a:spcBef>
                <a:spcPct val="20000"/>
              </a:spcBef>
              <a:buFont typeface="Arial" charset="0"/>
              <a:buChar char="–"/>
              <a:defRPr sz="5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defTabSz="863600" eaLnBrk="0" hangingPunct="0">
              <a:spcBef>
                <a:spcPct val="20000"/>
              </a:spcBef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863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863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863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863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>
                <a:latin typeface="Tahoma" charset="0"/>
              </a:rPr>
              <a:t>TRIBUNAL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>
                <a:latin typeface="Tahoma" charset="0"/>
              </a:rPr>
              <a:t>UNIVERSITARIO</a:t>
            </a:r>
          </a:p>
        </p:txBody>
      </p:sp>
      <p:sp>
        <p:nvSpPr>
          <p:cNvPr id="197" name="Rectangle 67"/>
          <p:cNvSpPr>
            <a:spLocks noChangeArrowheads="1"/>
          </p:cNvSpPr>
          <p:nvPr/>
        </p:nvSpPr>
        <p:spPr bwMode="auto">
          <a:xfrm>
            <a:off x="14417689" y="2539380"/>
            <a:ext cx="1221582" cy="482600"/>
          </a:xfrm>
          <a:prstGeom prst="rect">
            <a:avLst/>
          </a:prstGeom>
          <a:pattFill prst="pct5">
            <a:fgClr>
              <a:srgbClr val="FFFF99"/>
            </a:fgClr>
            <a:bgClr>
              <a:srgbClr val="FFFFCC"/>
            </a:bgClr>
          </a:pattFill>
          <a:ln w="3175">
            <a:noFill/>
            <a:miter lim="800000"/>
            <a:headEnd/>
            <a:tailEnd/>
          </a:ln>
          <a:effectLst/>
          <a:scene3d>
            <a:camera prst="legacyObliqueTopLeft"/>
            <a:lightRig rig="legacyFlat3" dir="r"/>
          </a:scene3d>
          <a:sp3d extrusionH="430200" prstMaterial="legacyMatte">
            <a:bevelT w="13500" h="13500" prst="angle"/>
            <a:bevelB w="13500" h="13500" prst="angle"/>
            <a:extrusionClr>
              <a:srgbClr val="2C6AB6"/>
            </a:extrusionClr>
          </a:sp3d>
        </p:spPr>
        <p:txBody>
          <a:bodyPr lIns="86356" tIns="43178" rIns="86356" bIns="43178" anchor="ctr">
            <a:flatTx/>
          </a:bodyPr>
          <a:lstStyle>
            <a:lvl1pPr defTabSz="863600" eaLnBrk="0" hangingPunct="0">
              <a:spcBef>
                <a:spcPct val="20000"/>
              </a:spcBef>
              <a:buFont typeface="Arial" charset="0"/>
              <a:buChar char="•"/>
              <a:defRPr sz="83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defTabSz="863600" eaLnBrk="0" hangingPunct="0">
              <a:spcBef>
                <a:spcPct val="20000"/>
              </a:spcBef>
              <a:buFont typeface="Arial" charset="0"/>
              <a:buChar char="–"/>
              <a:defRPr sz="7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defTabSz="863600" eaLnBrk="0" hangingPunct="0">
              <a:spcBef>
                <a:spcPct val="20000"/>
              </a:spcBef>
              <a:buFont typeface="Arial" charset="0"/>
              <a:buChar char="•"/>
              <a:defRPr sz="6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defTabSz="863600" eaLnBrk="0" hangingPunct="0">
              <a:spcBef>
                <a:spcPct val="20000"/>
              </a:spcBef>
              <a:buFont typeface="Arial" charset="0"/>
              <a:buChar char="–"/>
              <a:defRPr sz="5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defTabSz="863600" eaLnBrk="0" hangingPunct="0">
              <a:spcBef>
                <a:spcPct val="20000"/>
              </a:spcBef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863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863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863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863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CONSEJOS ACADEMICOS</a:t>
            </a:r>
          </a:p>
        </p:txBody>
      </p:sp>
      <p:sp>
        <p:nvSpPr>
          <p:cNvPr id="198" name="Rectangle 68"/>
          <p:cNvSpPr>
            <a:spLocks noChangeArrowheads="1"/>
          </p:cNvSpPr>
          <p:nvPr/>
        </p:nvSpPr>
        <p:spPr bwMode="auto">
          <a:xfrm>
            <a:off x="14417689" y="1853580"/>
            <a:ext cx="1221582" cy="482600"/>
          </a:xfrm>
          <a:prstGeom prst="rect">
            <a:avLst/>
          </a:prstGeom>
          <a:pattFill prst="pct5">
            <a:fgClr>
              <a:srgbClr val="FFFF99"/>
            </a:fgClr>
            <a:bgClr>
              <a:srgbClr val="FFFFCC"/>
            </a:bgClr>
          </a:pattFill>
          <a:ln w="3175">
            <a:noFill/>
            <a:miter lim="800000"/>
            <a:headEnd/>
            <a:tailEnd/>
          </a:ln>
          <a:effectLst/>
          <a:scene3d>
            <a:camera prst="legacyObliqueTopLeft"/>
            <a:lightRig rig="legacyFlat3" dir="r"/>
          </a:scene3d>
          <a:sp3d extrusionH="430200" prstMaterial="legacyMatte">
            <a:bevelT w="13500" h="13500" prst="angle"/>
            <a:bevelB w="13500" h="13500" prst="angle"/>
            <a:extrusionClr>
              <a:srgbClr val="2C6AB6"/>
            </a:extrusionClr>
          </a:sp3d>
        </p:spPr>
        <p:txBody>
          <a:bodyPr lIns="86356" tIns="43178" rIns="86356" bIns="43178" anchor="ctr">
            <a:flatTx/>
          </a:bodyPr>
          <a:lstStyle>
            <a:lvl1pPr defTabSz="863600" eaLnBrk="0" hangingPunct="0">
              <a:spcBef>
                <a:spcPct val="20000"/>
              </a:spcBef>
              <a:buFont typeface="Arial" charset="0"/>
              <a:buChar char="•"/>
              <a:defRPr sz="83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defTabSz="863600" eaLnBrk="0" hangingPunct="0">
              <a:spcBef>
                <a:spcPct val="20000"/>
              </a:spcBef>
              <a:buFont typeface="Arial" charset="0"/>
              <a:buChar char="–"/>
              <a:defRPr sz="7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defTabSz="863600" eaLnBrk="0" hangingPunct="0">
              <a:spcBef>
                <a:spcPct val="20000"/>
              </a:spcBef>
              <a:buFont typeface="Arial" charset="0"/>
              <a:buChar char="•"/>
              <a:defRPr sz="6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defTabSz="863600" eaLnBrk="0" hangingPunct="0">
              <a:spcBef>
                <a:spcPct val="20000"/>
              </a:spcBef>
              <a:buFont typeface="Arial" charset="0"/>
              <a:buChar char="–"/>
              <a:defRPr sz="5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defTabSz="863600" eaLnBrk="0" hangingPunct="0">
              <a:spcBef>
                <a:spcPct val="20000"/>
              </a:spcBef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863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863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863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863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>
                <a:latin typeface="Tahoma" charset="0"/>
              </a:rPr>
              <a:t>COLEGIO DE DIRECTORES</a:t>
            </a:r>
          </a:p>
        </p:txBody>
      </p:sp>
      <p:sp>
        <p:nvSpPr>
          <p:cNvPr id="199" name="Rectangle 69"/>
          <p:cNvSpPr>
            <a:spLocks noChangeArrowheads="1"/>
          </p:cNvSpPr>
          <p:nvPr/>
        </p:nvSpPr>
        <p:spPr bwMode="auto">
          <a:xfrm>
            <a:off x="12274563" y="1815479"/>
            <a:ext cx="1221582" cy="522288"/>
          </a:xfrm>
          <a:prstGeom prst="rect">
            <a:avLst/>
          </a:prstGeom>
          <a:pattFill prst="pct5">
            <a:fgClr>
              <a:srgbClr val="FFFF99"/>
            </a:fgClr>
            <a:bgClr>
              <a:srgbClr val="FFFFCC"/>
            </a:bgClr>
          </a:pattFill>
          <a:ln w="3175">
            <a:noFill/>
            <a:miter lim="800000"/>
            <a:headEnd/>
            <a:tailEnd/>
          </a:ln>
          <a:effectLst/>
          <a:scene3d>
            <a:camera prst="legacyObliqueTopLeft"/>
            <a:lightRig rig="legacyFlat3" dir="r"/>
          </a:scene3d>
          <a:sp3d extrusionH="430200" prstMaterial="legacyMatte">
            <a:bevelT w="13500" h="13500" prst="angle"/>
            <a:bevelB w="13500" h="13500" prst="angle"/>
            <a:extrusionClr>
              <a:srgbClr val="2C6AB6"/>
            </a:extrusionClr>
          </a:sp3d>
        </p:spPr>
        <p:txBody>
          <a:bodyPr lIns="72000" tIns="43178" rIns="72000" bIns="43178" anchor="ctr">
            <a:flatTx/>
          </a:bodyPr>
          <a:lstStyle>
            <a:lvl1pPr defTabSz="863600" eaLnBrk="0" hangingPunct="0">
              <a:spcBef>
                <a:spcPct val="20000"/>
              </a:spcBef>
              <a:buFont typeface="Arial" charset="0"/>
              <a:buChar char="•"/>
              <a:defRPr sz="83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defTabSz="863600" eaLnBrk="0" hangingPunct="0">
              <a:spcBef>
                <a:spcPct val="20000"/>
              </a:spcBef>
              <a:buFont typeface="Arial" charset="0"/>
              <a:buChar char="–"/>
              <a:defRPr sz="7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defTabSz="863600" eaLnBrk="0" hangingPunct="0">
              <a:spcBef>
                <a:spcPct val="20000"/>
              </a:spcBef>
              <a:buFont typeface="Arial" charset="0"/>
              <a:buChar char="•"/>
              <a:defRPr sz="6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defTabSz="863600" eaLnBrk="0" hangingPunct="0">
              <a:spcBef>
                <a:spcPct val="20000"/>
              </a:spcBef>
              <a:buFont typeface="Arial" charset="0"/>
              <a:buChar char="–"/>
              <a:defRPr sz="5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defTabSz="863600" eaLnBrk="0" hangingPunct="0">
              <a:spcBef>
                <a:spcPct val="20000"/>
              </a:spcBef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863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863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863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863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600" b="1" dirty="0">
                <a:latin typeface="Tahoma" charset="0"/>
              </a:rPr>
              <a:t>DEFENSORIA DE LOS DERECHOS UNIVERSITARIOS, IGUALDAD Y ATENCION DE LA VIOLENCIA DE GENERO</a:t>
            </a:r>
          </a:p>
        </p:txBody>
      </p:sp>
      <p:sp>
        <p:nvSpPr>
          <p:cNvPr id="200" name="Rectangle 70"/>
          <p:cNvSpPr>
            <a:spLocks noChangeArrowheads="1"/>
          </p:cNvSpPr>
          <p:nvPr/>
        </p:nvSpPr>
        <p:spPr bwMode="auto">
          <a:xfrm>
            <a:off x="17846689" y="2539380"/>
            <a:ext cx="1221582" cy="482600"/>
          </a:xfrm>
          <a:prstGeom prst="rect">
            <a:avLst/>
          </a:prstGeom>
          <a:pattFill prst="pct5">
            <a:fgClr>
              <a:srgbClr val="FFFF99"/>
            </a:fgClr>
            <a:bgClr>
              <a:srgbClr val="FFFFCC"/>
            </a:bgClr>
          </a:pattFill>
          <a:ln w="3175">
            <a:noFill/>
            <a:miter lim="800000"/>
            <a:headEnd/>
            <a:tailEnd/>
          </a:ln>
          <a:effectLst/>
          <a:scene3d>
            <a:camera prst="legacyObliqueTopLeft"/>
            <a:lightRig rig="legacyFlat3" dir="r"/>
          </a:scene3d>
          <a:sp3d extrusionH="430200" prstMaterial="legacyMatte">
            <a:bevelT w="13500" h="13500" prst="angle"/>
            <a:bevelB w="13500" h="13500" prst="angle"/>
            <a:extrusionClr>
              <a:srgbClr val="2C6AB6"/>
            </a:extrusionClr>
          </a:sp3d>
        </p:spPr>
        <p:txBody>
          <a:bodyPr lIns="86356" tIns="43178" rIns="86356" bIns="43178" anchor="ctr">
            <a:flatTx/>
          </a:bodyPr>
          <a:lstStyle>
            <a:lvl1pPr defTabSz="863600" eaLnBrk="0" hangingPunct="0">
              <a:spcBef>
                <a:spcPct val="20000"/>
              </a:spcBef>
              <a:buFont typeface="Arial" charset="0"/>
              <a:buChar char="•"/>
              <a:defRPr sz="83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defTabSz="863600" eaLnBrk="0" hangingPunct="0">
              <a:spcBef>
                <a:spcPct val="20000"/>
              </a:spcBef>
              <a:buFont typeface="Arial" charset="0"/>
              <a:buChar char="–"/>
              <a:defRPr sz="7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defTabSz="863600" eaLnBrk="0" hangingPunct="0">
              <a:spcBef>
                <a:spcPct val="20000"/>
              </a:spcBef>
              <a:buFont typeface="Arial" charset="0"/>
              <a:buChar char="•"/>
              <a:defRPr sz="6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defTabSz="863600" eaLnBrk="0" hangingPunct="0">
              <a:spcBef>
                <a:spcPct val="20000"/>
              </a:spcBef>
              <a:buFont typeface="Arial" charset="0"/>
              <a:buChar char="–"/>
              <a:defRPr sz="5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defTabSz="863600" eaLnBrk="0" hangingPunct="0">
              <a:spcBef>
                <a:spcPct val="20000"/>
              </a:spcBef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863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863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863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863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CONSEJO 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ASESOR DE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 COMPUTO</a:t>
            </a:r>
          </a:p>
        </p:txBody>
      </p:sp>
      <p:sp>
        <p:nvSpPr>
          <p:cNvPr id="201" name="Rectangle 71"/>
          <p:cNvSpPr>
            <a:spLocks noChangeArrowheads="1"/>
          </p:cNvSpPr>
          <p:nvPr/>
        </p:nvSpPr>
        <p:spPr bwMode="auto">
          <a:xfrm>
            <a:off x="17846689" y="1853580"/>
            <a:ext cx="1221582" cy="482600"/>
          </a:xfrm>
          <a:prstGeom prst="rect">
            <a:avLst/>
          </a:prstGeom>
          <a:pattFill prst="pct5">
            <a:fgClr>
              <a:srgbClr val="FFFF99"/>
            </a:fgClr>
            <a:bgClr>
              <a:srgbClr val="FFFFCC"/>
            </a:bgClr>
          </a:pattFill>
          <a:ln w="3175">
            <a:noFill/>
            <a:miter lim="800000"/>
            <a:headEnd/>
            <a:tailEnd/>
          </a:ln>
          <a:effectLst/>
          <a:scene3d>
            <a:camera prst="legacyObliqueTopLeft"/>
            <a:lightRig rig="legacyFlat3" dir="r"/>
          </a:scene3d>
          <a:sp3d extrusionH="430200" prstMaterial="legacyMatte">
            <a:bevelT w="13500" h="13500" prst="angle"/>
            <a:bevelB w="13500" h="13500" prst="angle"/>
            <a:extrusionClr>
              <a:srgbClr val="2C6AB6"/>
            </a:extrusionClr>
          </a:sp3d>
        </p:spPr>
        <p:txBody>
          <a:bodyPr lIns="10800" tIns="43178" rIns="10800" bIns="43178" anchor="ctr">
            <a:flatTx/>
          </a:bodyPr>
          <a:lstStyle>
            <a:lvl1pPr defTabSz="863600" eaLnBrk="0" hangingPunct="0">
              <a:spcBef>
                <a:spcPct val="20000"/>
              </a:spcBef>
              <a:buFont typeface="Arial" charset="0"/>
              <a:buChar char="•"/>
              <a:defRPr sz="83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defTabSz="863600" eaLnBrk="0" hangingPunct="0">
              <a:spcBef>
                <a:spcPct val="20000"/>
              </a:spcBef>
              <a:buFont typeface="Arial" charset="0"/>
              <a:buChar char="–"/>
              <a:defRPr sz="7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defTabSz="863600" eaLnBrk="0" hangingPunct="0">
              <a:spcBef>
                <a:spcPct val="20000"/>
              </a:spcBef>
              <a:buFont typeface="Arial" charset="0"/>
              <a:buChar char="•"/>
              <a:defRPr sz="6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defTabSz="863600" eaLnBrk="0" hangingPunct="0">
              <a:spcBef>
                <a:spcPct val="20000"/>
              </a:spcBef>
              <a:buFont typeface="Arial" charset="0"/>
              <a:buChar char="–"/>
              <a:defRPr sz="5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defTabSz="863600" eaLnBrk="0" hangingPunct="0">
              <a:spcBef>
                <a:spcPct val="20000"/>
              </a:spcBef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863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863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863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863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CONSEJO DE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PLANEACION</a:t>
            </a:r>
          </a:p>
        </p:txBody>
      </p:sp>
      <p:sp>
        <p:nvSpPr>
          <p:cNvPr id="202" name="Rectangle 72"/>
          <p:cNvSpPr>
            <a:spLocks noChangeArrowheads="1"/>
          </p:cNvSpPr>
          <p:nvPr/>
        </p:nvSpPr>
        <p:spPr bwMode="auto">
          <a:xfrm>
            <a:off x="16107186" y="1104280"/>
            <a:ext cx="1221582" cy="482600"/>
          </a:xfrm>
          <a:prstGeom prst="rect">
            <a:avLst/>
          </a:prstGeom>
          <a:pattFill prst="pct5">
            <a:fgClr>
              <a:srgbClr val="FFFF99"/>
            </a:fgClr>
            <a:bgClr>
              <a:srgbClr val="FFFFCC"/>
            </a:bgClr>
          </a:pattFill>
          <a:ln w="3175">
            <a:noFill/>
            <a:miter lim="800000"/>
            <a:headEnd/>
            <a:tailEnd/>
          </a:ln>
          <a:effectLst/>
          <a:scene3d>
            <a:camera prst="legacyObliqueTopLeft"/>
            <a:lightRig rig="legacyFlat3" dir="r"/>
          </a:scene3d>
          <a:sp3d extrusionH="430200" prstMaterial="legacyMatte">
            <a:bevelT w="13500" h="13500" prst="angle"/>
            <a:bevelB w="13500" h="13500" prst="angle"/>
            <a:extrusionClr>
              <a:srgbClr val="2C6AB6"/>
            </a:extrusionClr>
          </a:sp3d>
        </p:spPr>
        <p:txBody>
          <a:bodyPr wrap="none" lIns="86356" tIns="43178" rIns="86356" bIns="43178" anchor="ctr">
            <a:flatTx/>
          </a:bodyPr>
          <a:lstStyle>
            <a:lvl1pPr defTabSz="863600" eaLnBrk="0" hangingPunct="0">
              <a:spcBef>
                <a:spcPct val="20000"/>
              </a:spcBef>
              <a:buFont typeface="Arial" charset="0"/>
              <a:buChar char="•"/>
              <a:defRPr sz="83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defTabSz="863600" eaLnBrk="0" hangingPunct="0">
              <a:spcBef>
                <a:spcPct val="20000"/>
              </a:spcBef>
              <a:buFont typeface="Arial" charset="0"/>
              <a:buChar char="–"/>
              <a:defRPr sz="7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defTabSz="863600" eaLnBrk="0" hangingPunct="0">
              <a:spcBef>
                <a:spcPct val="20000"/>
              </a:spcBef>
              <a:buFont typeface="Arial" charset="0"/>
              <a:buChar char="•"/>
              <a:defRPr sz="6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defTabSz="863600" eaLnBrk="0" hangingPunct="0">
              <a:spcBef>
                <a:spcPct val="20000"/>
              </a:spcBef>
              <a:buFont typeface="Arial" charset="0"/>
              <a:buChar char="–"/>
              <a:defRPr sz="5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defTabSz="863600" eaLnBrk="0" hangingPunct="0">
              <a:spcBef>
                <a:spcPct val="20000"/>
              </a:spcBef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863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863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863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863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900" b="1" dirty="0">
                <a:latin typeface="Tahoma" charset="0"/>
              </a:rPr>
              <a:t>RECTOR</a:t>
            </a:r>
          </a:p>
        </p:txBody>
      </p:sp>
      <p:sp>
        <p:nvSpPr>
          <p:cNvPr id="203" name="Rectangle 73"/>
          <p:cNvSpPr>
            <a:spLocks noChangeArrowheads="1"/>
          </p:cNvSpPr>
          <p:nvPr/>
        </p:nvSpPr>
        <p:spPr bwMode="auto">
          <a:xfrm>
            <a:off x="12278136" y="753443"/>
            <a:ext cx="1221582" cy="481012"/>
          </a:xfrm>
          <a:prstGeom prst="rect">
            <a:avLst/>
          </a:prstGeom>
          <a:pattFill prst="pct5">
            <a:fgClr>
              <a:srgbClr val="FFFF99"/>
            </a:fgClr>
            <a:bgClr>
              <a:srgbClr val="FFFFCC"/>
            </a:bgClr>
          </a:pattFill>
          <a:ln w="3175">
            <a:noFill/>
            <a:miter lim="800000"/>
            <a:headEnd/>
            <a:tailEnd/>
          </a:ln>
          <a:effectLst>
            <a:outerShdw dist="35921" dir="2700000" algn="ctr" rotWithShape="0">
              <a:schemeClr val="tx2">
                <a:lumMod val="50000"/>
              </a:schemeClr>
            </a:outerShdw>
          </a:effectLst>
          <a:scene3d>
            <a:camera prst="legacyObliqueTopLeft"/>
            <a:lightRig rig="legacyFlat3" dir="r"/>
          </a:scene3d>
          <a:sp3d extrusionH="430200" prstMaterial="legacyMatte">
            <a:bevelT w="13500" h="13500" prst="angle"/>
            <a:bevelB w="13500" h="13500" prst="angle"/>
            <a:extrusionClr>
              <a:srgbClr val="2C6AB6"/>
            </a:extrusionClr>
          </a:sp3d>
        </p:spPr>
        <p:txBody>
          <a:bodyPr lIns="108000" tIns="43178" rIns="108000" bIns="43178" anchor="ctr">
            <a:flatTx/>
          </a:bodyPr>
          <a:lstStyle>
            <a:lvl1pPr defTabSz="863600" eaLnBrk="0" hangingPunct="0">
              <a:spcBef>
                <a:spcPct val="20000"/>
              </a:spcBef>
              <a:buFont typeface="Arial" charset="0"/>
              <a:buChar char="•"/>
              <a:defRPr sz="83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defTabSz="863600" eaLnBrk="0" hangingPunct="0">
              <a:spcBef>
                <a:spcPct val="20000"/>
              </a:spcBef>
              <a:buFont typeface="Arial" charset="0"/>
              <a:buChar char="–"/>
              <a:defRPr sz="7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defTabSz="863600" eaLnBrk="0" hangingPunct="0">
              <a:spcBef>
                <a:spcPct val="20000"/>
              </a:spcBef>
              <a:buFont typeface="Arial" charset="0"/>
              <a:buChar char="•"/>
              <a:defRPr sz="6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defTabSz="863600" eaLnBrk="0" hangingPunct="0">
              <a:spcBef>
                <a:spcPct val="20000"/>
              </a:spcBef>
              <a:buFont typeface="Arial" charset="0"/>
              <a:buChar char="–"/>
              <a:defRPr sz="5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defTabSz="863600" eaLnBrk="0" hangingPunct="0">
              <a:spcBef>
                <a:spcPct val="20000"/>
              </a:spcBef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863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863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863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863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>
                <a:latin typeface="Tahoma" charset="0"/>
              </a:rPr>
              <a:t>CONSEJO UNIVERSITARIO</a:t>
            </a:r>
          </a:p>
        </p:txBody>
      </p:sp>
      <p:sp>
        <p:nvSpPr>
          <p:cNvPr id="204" name="Line 74"/>
          <p:cNvSpPr>
            <a:spLocks noChangeShapeType="1"/>
          </p:cNvSpPr>
          <p:nvPr/>
        </p:nvSpPr>
        <p:spPr bwMode="auto">
          <a:xfrm flipH="1">
            <a:off x="16657254" y="1586880"/>
            <a:ext cx="14288" cy="2349500"/>
          </a:xfrm>
          <a:prstGeom prst="line">
            <a:avLst/>
          </a:prstGeom>
          <a:noFill/>
          <a:ln w="3175">
            <a:solidFill>
              <a:srgbClr val="3333CC"/>
            </a:solidFill>
            <a:round/>
            <a:headEnd/>
            <a:tailEnd/>
          </a:ln>
          <a:effectLst/>
          <a:scene3d>
            <a:camera prst="orthographicFront"/>
            <a:lightRig rig="threePt" dir="t"/>
          </a:scene3d>
          <a:sp3d extrusionH="76200">
            <a:extrusionClr>
              <a:srgbClr val="2C6AB6"/>
            </a:extrusionClr>
          </a:sp3d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defTabSz="914400" fontAlgn="auto">
              <a:spcBef>
                <a:spcPts val="0"/>
              </a:spcBef>
              <a:spcAft>
                <a:spcPts val="0"/>
              </a:spcAft>
              <a:defRPr/>
            </a:pPr>
            <a:endParaRPr lang="es-MX" sz="1800" kern="0">
              <a:latin typeface="+mn-lt"/>
            </a:endParaRPr>
          </a:p>
        </p:txBody>
      </p:sp>
      <p:sp>
        <p:nvSpPr>
          <p:cNvPr id="205" name="Line 75"/>
          <p:cNvSpPr>
            <a:spLocks noChangeShapeType="1"/>
          </p:cNvSpPr>
          <p:nvPr/>
        </p:nvSpPr>
        <p:spPr bwMode="auto">
          <a:xfrm flipV="1">
            <a:off x="16676903" y="891555"/>
            <a:ext cx="1785" cy="139700"/>
          </a:xfrm>
          <a:prstGeom prst="line">
            <a:avLst/>
          </a:prstGeom>
          <a:noFill/>
          <a:ln w="3175">
            <a:solidFill>
              <a:srgbClr val="3333CC"/>
            </a:solidFill>
            <a:prstDash val="sysDot"/>
            <a:round/>
            <a:headEnd/>
            <a:tailEnd/>
          </a:ln>
          <a:effectLst/>
          <a:scene3d>
            <a:camera prst="orthographicFront"/>
            <a:lightRig rig="threePt" dir="t"/>
          </a:scene3d>
          <a:sp3d extrusionH="76200">
            <a:extrusionClr>
              <a:srgbClr val="2C6AB6"/>
            </a:extrusionClr>
          </a:sp3d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defTabSz="914400" fontAlgn="auto">
              <a:spcBef>
                <a:spcPts val="0"/>
              </a:spcBef>
              <a:spcAft>
                <a:spcPts val="0"/>
              </a:spcAft>
              <a:defRPr/>
            </a:pPr>
            <a:endParaRPr lang="es-MX" sz="1800" kern="0">
              <a:latin typeface="+mn-lt"/>
            </a:endParaRPr>
          </a:p>
        </p:txBody>
      </p:sp>
      <p:sp>
        <p:nvSpPr>
          <p:cNvPr id="206" name="Line 77"/>
          <p:cNvSpPr>
            <a:spLocks noChangeShapeType="1"/>
          </p:cNvSpPr>
          <p:nvPr/>
        </p:nvSpPr>
        <p:spPr bwMode="auto">
          <a:xfrm>
            <a:off x="15639270" y="2031379"/>
            <a:ext cx="2143126" cy="0"/>
          </a:xfrm>
          <a:prstGeom prst="line">
            <a:avLst/>
          </a:prstGeom>
          <a:noFill/>
          <a:ln w="3175">
            <a:solidFill>
              <a:srgbClr val="3333CC"/>
            </a:solidFill>
            <a:round/>
            <a:headEnd/>
            <a:tailEnd/>
          </a:ln>
          <a:effectLst/>
          <a:scene3d>
            <a:camera prst="orthographicFront"/>
            <a:lightRig rig="threePt" dir="t"/>
          </a:scene3d>
          <a:sp3d extrusionH="76200">
            <a:extrusionClr>
              <a:srgbClr val="2C6AB6"/>
            </a:extrusionClr>
          </a:sp3d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defTabSz="914400" fontAlgn="auto">
              <a:spcBef>
                <a:spcPts val="0"/>
              </a:spcBef>
              <a:spcAft>
                <a:spcPts val="0"/>
              </a:spcAft>
              <a:defRPr/>
            </a:pPr>
            <a:endParaRPr lang="es-MX" sz="1800" kern="0">
              <a:latin typeface="+mn-lt"/>
            </a:endParaRPr>
          </a:p>
        </p:txBody>
      </p:sp>
      <p:sp>
        <p:nvSpPr>
          <p:cNvPr id="207" name="Line 78"/>
          <p:cNvSpPr>
            <a:spLocks noChangeShapeType="1"/>
          </p:cNvSpPr>
          <p:nvPr/>
        </p:nvSpPr>
        <p:spPr bwMode="auto">
          <a:xfrm>
            <a:off x="15639270" y="2717179"/>
            <a:ext cx="2143126" cy="0"/>
          </a:xfrm>
          <a:prstGeom prst="line">
            <a:avLst/>
          </a:prstGeom>
          <a:noFill/>
          <a:ln w="3175">
            <a:solidFill>
              <a:srgbClr val="3333CC"/>
            </a:solidFill>
            <a:round/>
            <a:headEnd/>
            <a:tailEnd/>
          </a:ln>
          <a:effectLst/>
          <a:scene3d>
            <a:camera prst="orthographicFront"/>
            <a:lightRig rig="threePt" dir="t"/>
          </a:scene3d>
          <a:sp3d extrusionH="76200">
            <a:extrusionClr>
              <a:srgbClr val="2C6AB6"/>
            </a:extrusionClr>
          </a:sp3d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defTabSz="914400" fontAlgn="auto">
              <a:spcBef>
                <a:spcPts val="0"/>
              </a:spcBef>
              <a:spcAft>
                <a:spcPts val="0"/>
              </a:spcAft>
              <a:defRPr/>
            </a:pPr>
            <a:endParaRPr lang="es-MX" sz="1800" kern="0">
              <a:latin typeface="+mn-lt"/>
            </a:endParaRPr>
          </a:p>
        </p:txBody>
      </p:sp>
      <p:sp>
        <p:nvSpPr>
          <p:cNvPr id="208" name="Line 80"/>
          <p:cNvSpPr>
            <a:spLocks noChangeShapeType="1"/>
          </p:cNvSpPr>
          <p:nvPr/>
        </p:nvSpPr>
        <p:spPr bwMode="auto">
          <a:xfrm flipH="1" flipV="1">
            <a:off x="13488961" y="889967"/>
            <a:ext cx="15735794" cy="5556"/>
          </a:xfrm>
          <a:prstGeom prst="line">
            <a:avLst/>
          </a:prstGeom>
          <a:noFill/>
          <a:ln w="3175">
            <a:solidFill>
              <a:srgbClr val="3333CC"/>
            </a:solidFill>
            <a:prstDash val="sysDot"/>
            <a:round/>
            <a:headEnd/>
            <a:tailEnd/>
          </a:ln>
          <a:effectLst/>
          <a:scene3d>
            <a:camera prst="orthographicFront"/>
            <a:lightRig rig="threePt" dir="t"/>
          </a:scene3d>
          <a:sp3d extrusionH="76200">
            <a:extrusionClr>
              <a:srgbClr val="2C6AB6"/>
            </a:extrusionClr>
          </a:sp3d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defTabSz="914400" fontAlgn="auto">
              <a:spcBef>
                <a:spcPts val="0"/>
              </a:spcBef>
              <a:spcAft>
                <a:spcPts val="0"/>
              </a:spcAft>
              <a:defRPr/>
            </a:pPr>
            <a:endParaRPr lang="es-MX" sz="1800" kern="0">
              <a:latin typeface="+mn-lt"/>
            </a:endParaRPr>
          </a:p>
        </p:txBody>
      </p:sp>
      <p:sp>
        <p:nvSpPr>
          <p:cNvPr id="209" name="Line 83"/>
          <p:cNvSpPr>
            <a:spLocks noChangeShapeType="1"/>
          </p:cNvSpPr>
          <p:nvPr/>
        </p:nvSpPr>
        <p:spPr bwMode="auto">
          <a:xfrm flipH="1">
            <a:off x="13924769" y="1193179"/>
            <a:ext cx="2057400" cy="0"/>
          </a:xfrm>
          <a:prstGeom prst="line">
            <a:avLst/>
          </a:prstGeom>
          <a:noFill/>
          <a:ln w="3175">
            <a:solidFill>
              <a:srgbClr val="3333CC"/>
            </a:solidFill>
            <a:prstDash val="sysDot"/>
            <a:round/>
            <a:headEnd/>
            <a:tailEnd/>
          </a:ln>
          <a:effectLst/>
          <a:scene3d>
            <a:camera prst="orthographicFront"/>
            <a:lightRig rig="threePt" dir="t"/>
          </a:scene3d>
          <a:sp3d extrusionH="76200">
            <a:extrusionClr>
              <a:srgbClr val="2C6AB6"/>
            </a:extrusionClr>
          </a:sp3d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defTabSz="914400" fontAlgn="auto">
              <a:spcBef>
                <a:spcPts val="0"/>
              </a:spcBef>
              <a:spcAft>
                <a:spcPts val="0"/>
              </a:spcAft>
              <a:defRPr/>
            </a:pPr>
            <a:endParaRPr lang="es-MX" sz="1800" kern="0">
              <a:latin typeface="+mn-lt"/>
            </a:endParaRPr>
          </a:p>
        </p:txBody>
      </p:sp>
      <p:sp>
        <p:nvSpPr>
          <p:cNvPr id="210" name="Line 84"/>
          <p:cNvSpPr>
            <a:spLocks noChangeShapeType="1"/>
          </p:cNvSpPr>
          <p:nvPr/>
        </p:nvSpPr>
        <p:spPr bwMode="auto">
          <a:xfrm>
            <a:off x="13924769" y="1193179"/>
            <a:ext cx="0" cy="1524000"/>
          </a:xfrm>
          <a:prstGeom prst="line">
            <a:avLst/>
          </a:prstGeom>
          <a:noFill/>
          <a:ln w="3175">
            <a:solidFill>
              <a:srgbClr val="3333CC"/>
            </a:solidFill>
            <a:prstDash val="sysDot"/>
            <a:round/>
            <a:headEnd/>
            <a:tailEnd/>
          </a:ln>
          <a:effectLst/>
          <a:scene3d>
            <a:camera prst="orthographicFront"/>
            <a:lightRig rig="threePt" dir="t"/>
          </a:scene3d>
          <a:sp3d extrusionH="76200">
            <a:extrusionClr>
              <a:srgbClr val="2C6AB6"/>
            </a:extrusionClr>
          </a:sp3d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defTabSz="914400" fontAlgn="auto">
              <a:spcBef>
                <a:spcPts val="0"/>
              </a:spcBef>
              <a:spcAft>
                <a:spcPts val="0"/>
              </a:spcAft>
              <a:defRPr/>
            </a:pPr>
            <a:endParaRPr lang="es-MX" sz="1800" kern="0">
              <a:latin typeface="+mn-lt"/>
            </a:endParaRPr>
          </a:p>
        </p:txBody>
      </p:sp>
      <p:sp>
        <p:nvSpPr>
          <p:cNvPr id="211" name="Line 85"/>
          <p:cNvSpPr>
            <a:spLocks noChangeShapeType="1"/>
          </p:cNvSpPr>
          <p:nvPr/>
        </p:nvSpPr>
        <p:spPr bwMode="auto">
          <a:xfrm flipH="1">
            <a:off x="13538051" y="2717179"/>
            <a:ext cx="386720" cy="0"/>
          </a:xfrm>
          <a:prstGeom prst="line">
            <a:avLst/>
          </a:prstGeom>
          <a:noFill/>
          <a:ln w="3175">
            <a:solidFill>
              <a:srgbClr val="3333CC"/>
            </a:solidFill>
            <a:prstDash val="sysDot"/>
            <a:round/>
            <a:headEnd/>
            <a:tailEnd/>
          </a:ln>
          <a:effectLst/>
          <a:scene3d>
            <a:camera prst="orthographicFront"/>
            <a:lightRig rig="threePt" dir="t"/>
          </a:scene3d>
          <a:sp3d extrusionH="76200">
            <a:extrusionClr>
              <a:srgbClr val="2C6AB6"/>
            </a:extrusionClr>
          </a:sp3d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defTabSz="914400" fontAlgn="auto">
              <a:spcBef>
                <a:spcPts val="0"/>
              </a:spcBef>
              <a:spcAft>
                <a:spcPts val="0"/>
              </a:spcAft>
              <a:defRPr/>
            </a:pPr>
            <a:endParaRPr lang="es-MX" sz="1800" kern="0">
              <a:latin typeface="+mn-lt"/>
            </a:endParaRPr>
          </a:p>
        </p:txBody>
      </p:sp>
      <p:sp>
        <p:nvSpPr>
          <p:cNvPr id="212" name="Line 86"/>
          <p:cNvSpPr>
            <a:spLocks noChangeShapeType="1"/>
          </p:cNvSpPr>
          <p:nvPr/>
        </p:nvSpPr>
        <p:spPr bwMode="auto">
          <a:xfrm>
            <a:off x="13496145" y="2107579"/>
            <a:ext cx="428626" cy="0"/>
          </a:xfrm>
          <a:prstGeom prst="line">
            <a:avLst/>
          </a:prstGeom>
          <a:noFill/>
          <a:ln w="3175">
            <a:solidFill>
              <a:srgbClr val="3333CC"/>
            </a:solidFill>
            <a:prstDash val="sysDot"/>
            <a:round/>
            <a:headEnd/>
            <a:tailEnd/>
          </a:ln>
          <a:effectLst/>
          <a:scene3d>
            <a:camera prst="orthographicFront"/>
            <a:lightRig rig="threePt" dir="t"/>
          </a:scene3d>
          <a:sp3d extrusionH="76200">
            <a:extrusionClr>
              <a:srgbClr val="2C6AB6"/>
            </a:extrusionClr>
          </a:sp3d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defTabSz="914400" fontAlgn="auto">
              <a:spcBef>
                <a:spcPts val="0"/>
              </a:spcBef>
              <a:spcAft>
                <a:spcPts val="0"/>
              </a:spcAft>
              <a:defRPr/>
            </a:pPr>
            <a:endParaRPr lang="es-MX" sz="1800" kern="0">
              <a:latin typeface="+mn-lt"/>
            </a:endParaRPr>
          </a:p>
        </p:txBody>
      </p:sp>
      <p:sp>
        <p:nvSpPr>
          <p:cNvPr id="213" name="Rectangle 87"/>
          <p:cNvSpPr>
            <a:spLocks noChangeArrowheads="1"/>
          </p:cNvSpPr>
          <p:nvPr/>
        </p:nvSpPr>
        <p:spPr bwMode="auto">
          <a:xfrm>
            <a:off x="14972329" y="5400006"/>
            <a:ext cx="1457326" cy="3709381"/>
          </a:xfrm>
          <a:prstGeom prst="rect">
            <a:avLst/>
          </a:prstGeom>
          <a:pattFill prst="pct5">
            <a:fgClr>
              <a:srgbClr val="FFFF99"/>
            </a:fgClr>
            <a:bgClr>
              <a:srgbClr val="FFFFCC"/>
            </a:bgClr>
          </a:pattFill>
          <a:ln w="3175">
            <a:noFill/>
            <a:miter lim="800000"/>
            <a:headEnd/>
            <a:tailEnd/>
          </a:ln>
          <a:effectLst/>
          <a:scene3d>
            <a:camera prst="legacyObliqueTopLeft"/>
            <a:lightRig rig="legacyFlat3" dir="r"/>
          </a:scene3d>
          <a:sp3d extrusionH="430200" prstMaterial="legacyMatte">
            <a:bevelT w="13500" h="13500" prst="angle"/>
            <a:bevelB w="13500" h="13500" prst="angle"/>
            <a:extrusionClr>
              <a:srgbClr val="2C6AB6"/>
            </a:extrusionClr>
          </a:sp3d>
        </p:spPr>
        <p:txBody>
          <a:bodyPr lIns="36000" rIns="36000" anchor="ctr">
            <a:flatTx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83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7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6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5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spcBef>
                <a:spcPct val="0"/>
              </a:spcBef>
              <a:buNone/>
            </a:pPr>
            <a:r>
              <a:rPr lang="es-ES_tradnl" altLang="es-MX" sz="700" b="1" dirty="0">
                <a:latin typeface="Tahoma" charset="0"/>
              </a:rPr>
              <a:t>COORDINACION DE UNIVERSIDAD ABIERTA,</a:t>
            </a:r>
          </a:p>
          <a:p>
            <a:pPr algn="ctr">
              <a:spcBef>
                <a:spcPct val="0"/>
              </a:spcBef>
              <a:buNone/>
            </a:pPr>
            <a:r>
              <a:rPr lang="es-ES_tradnl" altLang="es-MX" sz="700" b="1" dirty="0">
                <a:latin typeface="Tahoma" charset="0"/>
              </a:rPr>
              <a:t>INNOVACION EDUCATIVA Y EDUCACION A DISTANCIA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700" b="1" dirty="0"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COORDINACION 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DE VINCULACION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CON EL CONSEJO UNIVERSITARIO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700" b="1" dirty="0">
              <a:latin typeface="Tahoma" charset="0"/>
            </a:endParaRPr>
          </a:p>
          <a:p>
            <a:pPr algn="ctr">
              <a:spcBef>
                <a:spcPct val="0"/>
              </a:spcBef>
              <a:buNone/>
            </a:pPr>
            <a:r>
              <a:rPr lang="es-ES_tradnl" altLang="es-MX" sz="700" b="1" dirty="0">
                <a:latin typeface="Tahoma" charset="0"/>
              </a:rPr>
              <a:t>COORDINACION GENERAL DE ESTUDIOS DE POSGRADO</a:t>
            </a:r>
          </a:p>
          <a:p>
            <a:pPr algn="ctr">
              <a:spcBef>
                <a:spcPct val="0"/>
              </a:spcBef>
              <a:buNone/>
            </a:pPr>
            <a:endParaRPr lang="es-ES_tradnl" altLang="es-MX" sz="700" b="1" dirty="0">
              <a:latin typeface="Tahoma" charset="0"/>
            </a:endParaRPr>
          </a:p>
          <a:p>
            <a:pPr algn="ctr">
              <a:spcBef>
                <a:spcPct val="0"/>
              </a:spcBef>
              <a:buNone/>
            </a:pPr>
            <a:r>
              <a:rPr lang="es-ES_tradnl" altLang="es-MX" sz="700" b="1" dirty="0">
                <a:latin typeface="Tahoma" charset="0"/>
              </a:rPr>
              <a:t>DIRECCION GENERAL DE ADMINISTRACION ESCOLAR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700" b="1" dirty="0"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DIRECCION GENERAL DE ASUNTOS DEL PERSONAL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ACADEMICO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500" b="1" dirty="0"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DIRECCION GENERAL DE INCORPORACION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Y REVALIDACION DE ESTUDIOS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700" b="1" dirty="0">
              <a:latin typeface="Tahoma" charset="0"/>
            </a:endParaRPr>
          </a:p>
          <a:p>
            <a:pPr algn="ctr">
              <a:spcBef>
                <a:spcPct val="0"/>
              </a:spcBef>
              <a:buNone/>
            </a:pPr>
            <a:r>
              <a:rPr lang="es-ES_tradnl" altLang="es-MX" sz="700" b="1" dirty="0">
                <a:latin typeface="Tahoma" charset="0"/>
              </a:rPr>
              <a:t>DIRECCION GENERAL DE ORIENTACION Y ATENCION EDUCATIVA</a:t>
            </a:r>
          </a:p>
          <a:p>
            <a:pPr algn="ctr">
              <a:spcBef>
                <a:spcPct val="0"/>
              </a:spcBef>
              <a:buNone/>
            </a:pPr>
            <a:endParaRPr lang="es-ES_tradnl" altLang="es-MX" sz="700" b="1" dirty="0">
              <a:latin typeface="Tahoma" charset="0"/>
            </a:endParaRPr>
          </a:p>
          <a:p>
            <a:pPr algn="ctr">
              <a:spcBef>
                <a:spcPct val="0"/>
              </a:spcBef>
              <a:buNone/>
            </a:pPr>
            <a:r>
              <a:rPr lang="es-ES_tradnl" altLang="es-MX" sz="700" b="1" dirty="0">
                <a:latin typeface="Tahoma" charset="0"/>
              </a:rPr>
              <a:t>PROGRAMA DE VINCULACION CON LOS EGRESADOS DE LA UNAM</a:t>
            </a:r>
            <a:endParaRPr lang="es-ES_tradnl" altLang="es-MX" sz="500" b="1" dirty="0">
              <a:latin typeface="Tahoma" charset="0"/>
            </a:endParaRPr>
          </a:p>
        </p:txBody>
      </p:sp>
      <p:sp>
        <p:nvSpPr>
          <p:cNvPr id="214" name="Rectangle 88"/>
          <p:cNvSpPr>
            <a:spLocks noChangeArrowheads="1"/>
          </p:cNvSpPr>
          <p:nvPr/>
        </p:nvSpPr>
        <p:spPr bwMode="auto">
          <a:xfrm>
            <a:off x="16933711" y="5396883"/>
            <a:ext cx="1457326" cy="1875331"/>
          </a:xfrm>
          <a:prstGeom prst="rect">
            <a:avLst/>
          </a:prstGeom>
          <a:pattFill prst="pct5">
            <a:fgClr>
              <a:srgbClr val="FFFF99"/>
            </a:fgClr>
            <a:bgClr>
              <a:srgbClr val="FFFFCC"/>
            </a:bgClr>
          </a:pattFill>
          <a:ln w="3175">
            <a:noFill/>
            <a:miter lim="800000"/>
            <a:headEnd/>
            <a:tailEnd/>
          </a:ln>
          <a:effectLst/>
          <a:scene3d>
            <a:camera prst="legacyObliqueTopLeft"/>
            <a:lightRig rig="legacyFlat3" dir="r"/>
          </a:scene3d>
          <a:sp3d extrusionH="430200" prstMaterial="legacyMatte">
            <a:bevelT w="13500" h="13500" prst="angle"/>
            <a:bevelB w="13500" h="13500" prst="angle"/>
            <a:extrusionClr>
              <a:srgbClr val="2C6AB6"/>
            </a:extrusionClr>
          </a:sp3d>
        </p:spPr>
        <p:txBody>
          <a:bodyPr lIns="36000" rIns="36000" anchor="ctr">
            <a:flatTx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83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7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6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5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DIRECCION GENERAL DE OBRAS Y 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CONSERVACION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700" b="1" dirty="0"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DIRECCION GENERAL DE PERSONAL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s-ES_tradnl" altLang="es-MX" sz="700" b="1" dirty="0">
              <a:latin typeface="Tahoma" charset="0"/>
            </a:endParaRPr>
          </a:p>
          <a:p>
            <a:pPr algn="ctr" eaLnBrk="1" hangingPunct="1">
              <a:spcBef>
                <a:spcPct val="0"/>
              </a:spcBef>
              <a:buNone/>
            </a:pPr>
            <a:r>
              <a:rPr lang="es-ES_tradnl" altLang="es-MX" sz="700" b="1" dirty="0">
                <a:latin typeface="Tahoma" charset="0"/>
              </a:rPr>
              <a:t>DIRECCION GENERAL DE PROVEEDURIA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s-ES_tradnl" altLang="es-MX" sz="700" b="1" dirty="0">
              <a:latin typeface="Tahoma" charset="0"/>
            </a:endParaRPr>
          </a:p>
          <a:p>
            <a:pPr algn="ctr" eaLnBrk="1" hangingPunct="1">
              <a:spcBef>
                <a:spcPct val="0"/>
              </a:spcBef>
              <a:buNone/>
            </a:pPr>
            <a:r>
              <a:rPr lang="es-ES_tradnl" altLang="es-MX" sz="700" b="1" dirty="0">
                <a:latin typeface="Tahoma" charset="0"/>
              </a:rPr>
              <a:t>DIRECCION GENERAL DE SERVICIOS ADMINISTRATIVOS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s-ES_tradnl" altLang="es-MX" sz="700" b="1" dirty="0">
              <a:latin typeface="Tahoma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DIRECCION GENERAL DE PRESUPUESTO</a:t>
            </a:r>
            <a:endParaRPr lang="es-ES_tradnl" altLang="es-MX" sz="500" b="1" dirty="0">
              <a:latin typeface="Tahoma" charset="0"/>
            </a:endParaRPr>
          </a:p>
        </p:txBody>
      </p:sp>
      <p:sp>
        <p:nvSpPr>
          <p:cNvPr id="215" name="Rectangle 89"/>
          <p:cNvSpPr>
            <a:spLocks noChangeArrowheads="1"/>
          </p:cNvSpPr>
          <p:nvPr/>
        </p:nvSpPr>
        <p:spPr bwMode="auto">
          <a:xfrm>
            <a:off x="20579953" y="5655310"/>
            <a:ext cx="1492990" cy="3694615"/>
          </a:xfrm>
          <a:prstGeom prst="rect">
            <a:avLst/>
          </a:prstGeom>
          <a:pattFill prst="pct5">
            <a:fgClr>
              <a:srgbClr val="FFFF99"/>
            </a:fgClr>
            <a:bgClr>
              <a:srgbClr val="FFFFCC"/>
            </a:bgClr>
          </a:pattFill>
          <a:ln w="3175">
            <a:noFill/>
            <a:miter lim="800000"/>
            <a:headEnd/>
            <a:tailEnd/>
          </a:ln>
          <a:effectLst/>
          <a:scene3d>
            <a:camera prst="legacyObliqueTopLeft"/>
            <a:lightRig rig="legacyFlat3" dir="r"/>
          </a:scene3d>
          <a:sp3d extrusionH="430200" prstMaterial="legacyMatte">
            <a:bevelT w="13500" h="13500" prst="angle"/>
            <a:bevelB w="13500" h="13500" prst="angle"/>
            <a:extrusionClr>
              <a:srgbClr val="2C6AB6"/>
            </a:extrusionClr>
          </a:sp3d>
        </p:spPr>
        <p:txBody>
          <a:bodyPr lIns="36000" rIns="36000" anchor="ctr">
            <a:flatTx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83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7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6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5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spcBef>
                <a:spcPct val="0"/>
              </a:spcBef>
              <a:buNone/>
            </a:pPr>
            <a:r>
              <a:rPr lang="es-ES_tradnl" altLang="es-MX" sz="700" b="1" dirty="0">
                <a:latin typeface="Tahoma" charset="0"/>
              </a:rPr>
              <a:t>COORDINACION UNIVERSITARIA PARA LA SUSTENTABILIDAD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700" b="1" dirty="0"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COORDINACION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DE VINCULACION Y TRANSFERENCIA DE TECNOLOGIA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700" b="1" dirty="0"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DIRECCION GENERAL DE COMPUTO Y DE TECNOLOGIAS DE INFORMACION Y COMUNICACIÓN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700" b="1" dirty="0"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DIRECCION GENERAL DE BIBLIOTECAS Y SERVICIOS DIGITALES DE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INFORMACION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700" b="1" dirty="0">
              <a:latin typeface="Tahoma" charset="0"/>
            </a:endParaRPr>
          </a:p>
          <a:p>
            <a:pPr algn="ctr">
              <a:spcBef>
                <a:spcPct val="0"/>
              </a:spcBef>
              <a:buNone/>
            </a:pPr>
            <a:r>
              <a:rPr lang="es-ES_tradnl" altLang="es-MX" sz="700" b="1" dirty="0">
                <a:latin typeface="Tahoma" charset="0"/>
              </a:rPr>
              <a:t>DIRECCION GENERAL DEL DEPORTE UNIVERSITARIO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700" b="1" dirty="0">
              <a:latin typeface="Tahoma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DIRECCION GENERAL DE EVALUACION INSTITUCIONAL</a:t>
            </a:r>
          </a:p>
          <a:p>
            <a:pPr algn="ctr" eaLnBrk="1" hangingPunct="1">
              <a:spcBef>
                <a:spcPct val="0"/>
              </a:spcBef>
              <a:buNone/>
            </a:pPr>
            <a:endParaRPr lang="es-ES_tradnl" altLang="es-MX" sz="700" b="1" dirty="0">
              <a:latin typeface="Tahoma" charset="0"/>
            </a:endParaRPr>
          </a:p>
          <a:p>
            <a:pPr algn="ctr" eaLnBrk="1" hangingPunct="1">
              <a:spcBef>
                <a:spcPct val="0"/>
              </a:spcBef>
              <a:buNone/>
            </a:pPr>
            <a:r>
              <a:rPr lang="es-ES_tradnl" altLang="es-MX" sz="700" b="1" dirty="0">
                <a:latin typeface="Tahoma" charset="0"/>
              </a:rPr>
              <a:t>DIRECCION GENERAL DE PLANEACION</a:t>
            </a:r>
          </a:p>
          <a:p>
            <a:pPr algn="ctr" eaLnBrk="1" hangingPunct="1">
              <a:spcBef>
                <a:spcPct val="0"/>
              </a:spcBef>
              <a:buNone/>
            </a:pPr>
            <a:endParaRPr lang="es-ES_tradnl" altLang="es-MX" sz="700" b="1" dirty="0">
              <a:latin typeface="Tahoma" charset="0"/>
            </a:endParaRPr>
          </a:p>
          <a:p>
            <a:pPr algn="ctr" eaLnBrk="1" hangingPunct="1">
              <a:spcBef>
                <a:spcPct val="0"/>
              </a:spcBef>
              <a:buNone/>
            </a:pPr>
            <a:r>
              <a:rPr lang="es-ES_tradnl" altLang="es-MX" sz="700" b="1" dirty="0">
                <a:latin typeface="Tahoma" charset="0"/>
              </a:rPr>
              <a:t>DIRECCION GENERAL DE REPOSITORIOS UNIVERSITARIOS</a:t>
            </a:r>
          </a:p>
        </p:txBody>
      </p:sp>
      <p:sp>
        <p:nvSpPr>
          <p:cNvPr id="216" name="Rectangle 94"/>
          <p:cNvSpPr>
            <a:spLocks noChangeArrowheads="1"/>
          </p:cNvSpPr>
          <p:nvPr/>
        </p:nvSpPr>
        <p:spPr bwMode="auto">
          <a:xfrm>
            <a:off x="13024668" y="4330080"/>
            <a:ext cx="1457326" cy="687388"/>
          </a:xfrm>
          <a:prstGeom prst="rect">
            <a:avLst/>
          </a:prstGeom>
          <a:pattFill prst="pct5">
            <a:fgClr>
              <a:srgbClr val="FFFF99"/>
            </a:fgClr>
            <a:bgClr>
              <a:srgbClr val="FFFFCC"/>
            </a:bgClr>
          </a:pattFill>
          <a:ln w="3175">
            <a:noFill/>
            <a:miter lim="800000"/>
            <a:headEnd/>
            <a:tailEnd/>
          </a:ln>
          <a:effectLst/>
          <a:scene3d>
            <a:camera prst="legacyObliqueTopLeft"/>
            <a:lightRig rig="legacyFlat3" dir="r"/>
          </a:scene3d>
          <a:sp3d extrusionH="430200" prstMaterial="legacyMatte">
            <a:bevelT w="13500" h="13500" prst="angle"/>
            <a:bevelB w="13500" h="13500" prst="angle"/>
            <a:extrusionClr>
              <a:srgbClr val="2C6AB6"/>
            </a:extrusionClr>
          </a:sp3d>
        </p:spPr>
        <p:txBody>
          <a:bodyPr wrap="none" anchor="ctr">
            <a:flatTx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83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7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6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5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900" b="1" dirty="0">
                <a:latin typeface="Tahoma" charset="0"/>
              </a:rPr>
              <a:t>COORDINACION DE 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900" b="1" dirty="0">
                <a:latin typeface="Tahoma" charset="0"/>
              </a:rPr>
              <a:t>DIFUSION CULTURAL</a:t>
            </a:r>
          </a:p>
        </p:txBody>
      </p:sp>
      <p:sp>
        <p:nvSpPr>
          <p:cNvPr id="217" name="Rectangle 96"/>
          <p:cNvSpPr>
            <a:spLocks noChangeArrowheads="1"/>
          </p:cNvSpPr>
          <p:nvPr/>
        </p:nvSpPr>
        <p:spPr bwMode="auto">
          <a:xfrm>
            <a:off x="16933711" y="4330080"/>
            <a:ext cx="1457326" cy="687388"/>
          </a:xfrm>
          <a:prstGeom prst="rect">
            <a:avLst/>
          </a:prstGeom>
          <a:pattFill prst="pct5">
            <a:fgClr>
              <a:srgbClr val="FFFF99"/>
            </a:fgClr>
            <a:bgClr>
              <a:srgbClr val="FFFFCC"/>
            </a:bgClr>
          </a:pattFill>
          <a:ln w="3175">
            <a:noFill/>
            <a:miter lim="800000"/>
            <a:headEnd/>
            <a:tailEnd/>
          </a:ln>
          <a:effectLst/>
          <a:scene3d>
            <a:camera prst="legacyObliqueTopLeft"/>
            <a:lightRig rig="legacyFlat3" dir="r"/>
          </a:scene3d>
          <a:sp3d extrusionH="430200" prstMaterial="legacyMatte">
            <a:bevelT w="13500" h="13500" prst="angle"/>
            <a:bevelB w="13500" h="13500" prst="angle"/>
            <a:extrusionClr>
              <a:srgbClr val="2C6AB6"/>
            </a:extrusionClr>
          </a:sp3d>
        </p:spPr>
        <p:txBody>
          <a:bodyPr wrap="none" anchor="ctr">
            <a:flatTx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83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7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6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5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900" b="1" dirty="0">
                <a:latin typeface="Tahoma" charset="0"/>
              </a:rPr>
              <a:t>SECRETARIA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900" b="1" dirty="0">
                <a:latin typeface="Tahoma" charset="0"/>
              </a:rPr>
              <a:t>ADMINISTRATIVA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500" b="1" dirty="0">
              <a:latin typeface="Tahoma" charset="0"/>
            </a:endParaRPr>
          </a:p>
        </p:txBody>
      </p:sp>
      <p:sp>
        <p:nvSpPr>
          <p:cNvPr id="218" name="Rectangle 95"/>
          <p:cNvSpPr>
            <a:spLocks noChangeArrowheads="1"/>
          </p:cNvSpPr>
          <p:nvPr/>
        </p:nvSpPr>
        <p:spPr bwMode="auto">
          <a:xfrm>
            <a:off x="14961738" y="4241180"/>
            <a:ext cx="1457326" cy="687388"/>
          </a:xfrm>
          <a:prstGeom prst="rect">
            <a:avLst/>
          </a:prstGeom>
          <a:pattFill prst="pct5">
            <a:fgClr>
              <a:srgbClr val="FFFF99"/>
            </a:fgClr>
            <a:bgClr>
              <a:srgbClr val="FFFFCC"/>
            </a:bgClr>
          </a:pattFill>
          <a:ln w="3175">
            <a:noFill/>
            <a:miter lim="800000"/>
            <a:headEnd/>
            <a:tailEnd/>
          </a:ln>
          <a:effectLst/>
          <a:scene3d>
            <a:camera prst="legacyObliqueTopLeft"/>
            <a:lightRig rig="legacyFlat3" dir="r"/>
          </a:scene3d>
          <a:sp3d extrusionH="430200" prstMaterial="legacyMatte">
            <a:bevelT w="13500" h="13500" prst="angle"/>
            <a:bevelB w="13500" h="13500" prst="angle"/>
            <a:extrusionClr>
              <a:srgbClr val="2C6AB6"/>
            </a:extrusionClr>
          </a:sp3d>
        </p:spPr>
        <p:txBody>
          <a:bodyPr wrap="none" anchor="ctr">
            <a:flatTx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83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7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6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5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900" b="1" dirty="0">
                <a:latin typeface="Tahoma" charset="0"/>
              </a:rPr>
              <a:t>SECRETARIA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900" b="1" dirty="0">
                <a:latin typeface="Tahoma" charset="0"/>
              </a:rPr>
              <a:t>GENERAL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500" b="1" dirty="0">
              <a:latin typeface="Tahoma" charset="0"/>
            </a:endParaRPr>
          </a:p>
        </p:txBody>
      </p:sp>
      <p:sp>
        <p:nvSpPr>
          <p:cNvPr id="219" name="Rectangle 97"/>
          <p:cNvSpPr>
            <a:spLocks noChangeArrowheads="1"/>
          </p:cNvSpPr>
          <p:nvPr/>
        </p:nvSpPr>
        <p:spPr bwMode="auto">
          <a:xfrm>
            <a:off x="19607008" y="4330080"/>
            <a:ext cx="1457326" cy="687388"/>
          </a:xfrm>
          <a:prstGeom prst="rect">
            <a:avLst/>
          </a:prstGeom>
          <a:pattFill prst="pct5">
            <a:fgClr>
              <a:srgbClr val="FFFF99"/>
            </a:fgClr>
            <a:bgClr>
              <a:srgbClr val="FFFFCC"/>
            </a:bgClr>
          </a:pattFill>
          <a:ln w="3175">
            <a:noFill/>
            <a:miter lim="800000"/>
            <a:headEnd/>
            <a:tailEnd/>
          </a:ln>
          <a:effectLst/>
          <a:scene3d>
            <a:camera prst="legacyObliqueTopLeft"/>
            <a:lightRig rig="legacyFlat3" dir="r"/>
          </a:scene3d>
          <a:sp3d extrusionH="430200" prstMaterial="legacyMatte">
            <a:bevelT w="13500" h="13500" prst="angle"/>
            <a:bevelB w="13500" h="13500" prst="angle"/>
            <a:extrusionClr>
              <a:srgbClr val="2C6AB6"/>
            </a:extrusionClr>
          </a:sp3d>
        </p:spPr>
        <p:txBody>
          <a:bodyPr wrap="none" anchor="ctr">
            <a:flatTx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83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7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6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5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900" b="1" dirty="0">
                <a:latin typeface="Tahoma" charset="0"/>
              </a:rPr>
              <a:t>SECRETARIA 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900" b="1" dirty="0">
                <a:latin typeface="Tahoma" charset="0"/>
              </a:rPr>
              <a:t>DE DESARROLLO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900" b="1" dirty="0">
                <a:latin typeface="Tahoma" charset="0"/>
              </a:rPr>
              <a:t>INSTITUCIONAL</a:t>
            </a:r>
          </a:p>
        </p:txBody>
      </p:sp>
      <p:sp>
        <p:nvSpPr>
          <p:cNvPr id="221" name="Rectangle 105"/>
          <p:cNvSpPr>
            <a:spLocks noChangeArrowheads="1"/>
          </p:cNvSpPr>
          <p:nvPr/>
        </p:nvSpPr>
        <p:spPr bwMode="auto">
          <a:xfrm>
            <a:off x="19920163" y="764558"/>
            <a:ext cx="1221582" cy="511175"/>
          </a:xfrm>
          <a:prstGeom prst="rect">
            <a:avLst/>
          </a:prstGeom>
          <a:pattFill prst="pct5">
            <a:fgClr>
              <a:srgbClr val="FFFF99"/>
            </a:fgClr>
            <a:bgClr>
              <a:srgbClr val="FFFFCC"/>
            </a:bgClr>
          </a:pattFill>
          <a:ln w="3175">
            <a:noFill/>
            <a:miter lim="800000"/>
            <a:headEnd/>
            <a:tailEnd/>
          </a:ln>
          <a:effectLst/>
          <a:scene3d>
            <a:camera prst="legacyObliqueTopLeft"/>
            <a:lightRig rig="legacyFlat3" dir="r"/>
          </a:scene3d>
          <a:sp3d extrusionH="430200" prstMaterial="legacyMatte">
            <a:bevelT w="13500" h="13500" prst="angle"/>
            <a:bevelB w="13500" h="13500" prst="angle"/>
            <a:extrusionClr>
              <a:srgbClr val="2C6AB6"/>
            </a:extrusionClr>
          </a:sp3d>
        </p:spPr>
        <p:txBody>
          <a:bodyPr wrap="none" lIns="86356" tIns="43178" rIns="86356" bIns="43178" anchor="ctr">
            <a:flatTx/>
          </a:bodyPr>
          <a:lstStyle>
            <a:lvl1pPr defTabSz="863600" eaLnBrk="0" hangingPunct="0">
              <a:spcBef>
                <a:spcPct val="20000"/>
              </a:spcBef>
              <a:buFont typeface="Arial" charset="0"/>
              <a:buChar char="•"/>
              <a:defRPr sz="83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defTabSz="863600" eaLnBrk="0" hangingPunct="0">
              <a:spcBef>
                <a:spcPct val="20000"/>
              </a:spcBef>
              <a:buFont typeface="Arial" charset="0"/>
              <a:buChar char="–"/>
              <a:defRPr sz="7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defTabSz="863600" eaLnBrk="0" hangingPunct="0">
              <a:spcBef>
                <a:spcPct val="20000"/>
              </a:spcBef>
              <a:buFont typeface="Arial" charset="0"/>
              <a:buChar char="•"/>
              <a:defRPr sz="6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defTabSz="863600" eaLnBrk="0" hangingPunct="0">
              <a:spcBef>
                <a:spcPct val="20000"/>
              </a:spcBef>
              <a:buFont typeface="Arial" charset="0"/>
              <a:buChar char="–"/>
              <a:defRPr sz="5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defTabSz="863600" eaLnBrk="0" hangingPunct="0">
              <a:spcBef>
                <a:spcPct val="20000"/>
              </a:spcBef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863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863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863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863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s-ES_tradnl" altLang="es-MX" sz="700" b="1" dirty="0"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JUNTA 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DE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 GOBIERNO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700" b="1" dirty="0">
              <a:latin typeface="Tahoma" charset="0"/>
            </a:endParaRPr>
          </a:p>
        </p:txBody>
      </p:sp>
      <p:sp>
        <p:nvSpPr>
          <p:cNvPr id="222" name="Rectangle 120"/>
          <p:cNvSpPr>
            <a:spLocks noChangeArrowheads="1"/>
          </p:cNvSpPr>
          <p:nvPr/>
        </p:nvSpPr>
        <p:spPr bwMode="auto">
          <a:xfrm>
            <a:off x="17860975" y="3237879"/>
            <a:ext cx="1221582" cy="539750"/>
          </a:xfrm>
          <a:prstGeom prst="rect">
            <a:avLst/>
          </a:prstGeom>
          <a:pattFill prst="pct5">
            <a:fgClr>
              <a:srgbClr val="FFFF99"/>
            </a:fgClr>
            <a:bgClr>
              <a:srgbClr val="FFFFCC"/>
            </a:bgClr>
          </a:pattFill>
          <a:ln w="3175">
            <a:noFill/>
            <a:miter lim="800000"/>
            <a:headEnd/>
            <a:tailEnd/>
          </a:ln>
          <a:effectLst/>
          <a:scene3d>
            <a:camera prst="legacyObliqueTopLeft"/>
            <a:lightRig rig="legacyFlat3" dir="r"/>
          </a:scene3d>
          <a:sp3d extrusionH="430200" prstMaterial="legacyMatte">
            <a:bevelT w="13500" h="13500" prst="angle"/>
            <a:bevelB w="13500" h="13500" prst="angle"/>
            <a:extrusionClr>
              <a:srgbClr val="2C6AB6"/>
            </a:extrusionClr>
          </a:sp3d>
        </p:spPr>
        <p:txBody>
          <a:bodyPr lIns="18000" tIns="18000" rIns="18000" bIns="18000" anchor="ctr">
            <a:flatTx/>
          </a:bodyPr>
          <a:lstStyle>
            <a:lvl1pPr defTabSz="863600" eaLnBrk="0" hangingPunct="0">
              <a:spcBef>
                <a:spcPct val="20000"/>
              </a:spcBef>
              <a:buFont typeface="Arial" charset="0"/>
              <a:buChar char="•"/>
              <a:defRPr sz="83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defTabSz="863600" eaLnBrk="0" hangingPunct="0">
              <a:spcBef>
                <a:spcPct val="20000"/>
              </a:spcBef>
              <a:buFont typeface="Arial" charset="0"/>
              <a:buChar char="–"/>
              <a:defRPr sz="7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defTabSz="863600" eaLnBrk="0" hangingPunct="0">
              <a:spcBef>
                <a:spcPct val="20000"/>
              </a:spcBef>
              <a:buFont typeface="Arial" charset="0"/>
              <a:buChar char="•"/>
              <a:defRPr sz="6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defTabSz="863600" eaLnBrk="0" hangingPunct="0">
              <a:spcBef>
                <a:spcPct val="20000"/>
              </a:spcBef>
              <a:buFont typeface="Arial" charset="0"/>
              <a:buChar char="–"/>
              <a:defRPr sz="5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defTabSz="863600" eaLnBrk="0" hangingPunct="0">
              <a:spcBef>
                <a:spcPct val="20000"/>
              </a:spcBef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863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863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863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863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DIRECCION GENERAL DE COMUNICACION SOCIAL</a:t>
            </a:r>
          </a:p>
        </p:txBody>
      </p:sp>
      <p:sp>
        <p:nvSpPr>
          <p:cNvPr id="224" name="Rectangle 122"/>
          <p:cNvSpPr>
            <a:spLocks noChangeArrowheads="1"/>
          </p:cNvSpPr>
          <p:nvPr/>
        </p:nvSpPr>
        <p:spPr bwMode="auto">
          <a:xfrm>
            <a:off x="11081568" y="5244480"/>
            <a:ext cx="1457326" cy="4764038"/>
          </a:xfrm>
          <a:prstGeom prst="rect">
            <a:avLst/>
          </a:prstGeom>
          <a:pattFill prst="pct5">
            <a:fgClr>
              <a:srgbClr val="FFFF99"/>
            </a:fgClr>
            <a:bgClr>
              <a:srgbClr val="FFFFCC"/>
            </a:bgClr>
          </a:pattFill>
          <a:ln w="3175">
            <a:noFill/>
            <a:miter lim="800000"/>
            <a:headEnd/>
            <a:tailEnd/>
          </a:ln>
          <a:effectLst/>
          <a:scene3d>
            <a:camera prst="legacyObliqueTopLeft"/>
            <a:lightRig rig="legacyFlat3" dir="r"/>
          </a:scene3d>
          <a:sp3d extrusionH="430200" prstMaterial="legacyMatte">
            <a:bevelT w="13500" h="13500" prst="angle"/>
            <a:bevelB w="13500" h="13500" prst="angle"/>
            <a:extrusionClr>
              <a:srgbClr val="2C6AB6"/>
            </a:extrusionClr>
          </a:sp3d>
        </p:spPr>
        <p:txBody>
          <a:bodyPr lIns="36000" rIns="36000" anchor="ctr">
            <a:flatTx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83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7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6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5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INSTITUTO DE INVESTIGACIONES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ANTROPOLOGICAS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500" b="1" dirty="0"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INSTITUTO DE INVESTIGACIONES BIBLIOGRAFICAS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500" b="1" dirty="0"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INSTITUTO DE INVESTIGACIONES ECONOMICAS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500" b="1" dirty="0"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INSTITUTO DE INVESTIGACIONES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ESTETICAS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500" b="1" dirty="0"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INSTITUTO DE INVESTIGACIONES FILOLOGICAS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500" b="1" dirty="0"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INSTITUTO DE INVESTIGACIONES FILOSOFICAS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500" b="1" dirty="0"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INSTITUTO DE INVESTIGACIONES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HISTORICAS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500" b="1" dirty="0"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INSTITUTO DE INVESTIGACIONES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JURIDICAS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500" b="1" dirty="0"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INSTITUTO DE INVESTIGACIONES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SOCIALES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500" b="1" dirty="0"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INSTITUTO DE INVESTIGACIONES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SOBRE LA UNIVERSIDAD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Y LA EDUCACION</a:t>
            </a:r>
          </a:p>
          <a:p>
            <a:pPr algn="ctr">
              <a:spcBef>
                <a:spcPct val="0"/>
              </a:spcBef>
              <a:buNone/>
            </a:pPr>
            <a:endParaRPr lang="es-ES_tradnl" altLang="es-MX" sz="500" b="1" dirty="0">
              <a:latin typeface="Tahoma" charset="0"/>
            </a:endParaRPr>
          </a:p>
          <a:p>
            <a:pPr algn="ctr">
              <a:spcBef>
                <a:spcPct val="0"/>
              </a:spcBef>
              <a:buNone/>
            </a:pPr>
            <a:r>
              <a:rPr lang="es-ES_tradnl" altLang="es-MX" sz="700" b="1" dirty="0">
                <a:latin typeface="Tahoma" charset="0"/>
              </a:rPr>
              <a:t>INSTITUTO DE INVESTIGACIONES BIBLIOTECOLOGICAS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Y DE LA INFORMACION</a:t>
            </a:r>
          </a:p>
        </p:txBody>
      </p:sp>
      <p:sp>
        <p:nvSpPr>
          <p:cNvPr id="225" name="Rectangle 123"/>
          <p:cNvSpPr>
            <a:spLocks noChangeArrowheads="1"/>
          </p:cNvSpPr>
          <p:nvPr/>
        </p:nvSpPr>
        <p:spPr bwMode="auto">
          <a:xfrm>
            <a:off x="11081568" y="4406280"/>
            <a:ext cx="1457326" cy="687388"/>
          </a:xfrm>
          <a:prstGeom prst="rect">
            <a:avLst/>
          </a:prstGeom>
          <a:pattFill prst="pct5">
            <a:fgClr>
              <a:srgbClr val="FFFF99"/>
            </a:fgClr>
            <a:bgClr>
              <a:srgbClr val="FFFFCC"/>
            </a:bgClr>
          </a:pattFill>
          <a:ln w="3175">
            <a:noFill/>
            <a:miter lim="800000"/>
            <a:headEnd/>
            <a:tailEnd/>
          </a:ln>
          <a:effectLst/>
          <a:scene3d>
            <a:camera prst="legacyObliqueTopLeft"/>
            <a:lightRig rig="legacyFlat3" dir="r"/>
          </a:scene3d>
          <a:sp3d extrusionH="430200" prstMaterial="legacyMatte">
            <a:bevelT w="13500" h="13500" prst="angle"/>
            <a:bevelB w="13500" h="13500" prst="angle"/>
            <a:extrusionClr>
              <a:srgbClr val="2C6AB6"/>
            </a:extrusionClr>
          </a:sp3d>
        </p:spPr>
        <p:txBody>
          <a:bodyPr wrap="none" anchor="ctr">
            <a:flatTx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83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7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6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5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900" b="1" dirty="0">
                <a:latin typeface="Tahoma" charset="0"/>
              </a:rPr>
              <a:t>INSTITUTOS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900" b="1" dirty="0">
                <a:latin typeface="Tahoma" charset="0"/>
              </a:rPr>
              <a:t>DE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900" b="1" dirty="0">
                <a:latin typeface="Tahoma" charset="0"/>
              </a:rPr>
              <a:t>HUMANIDADES</a:t>
            </a:r>
          </a:p>
        </p:txBody>
      </p:sp>
      <p:sp>
        <p:nvSpPr>
          <p:cNvPr id="226" name="Line 127"/>
          <p:cNvSpPr>
            <a:spLocks noChangeShapeType="1"/>
          </p:cNvSpPr>
          <p:nvPr/>
        </p:nvSpPr>
        <p:spPr bwMode="auto">
          <a:xfrm>
            <a:off x="13710468" y="3949079"/>
            <a:ext cx="0" cy="304800"/>
          </a:xfrm>
          <a:prstGeom prst="line">
            <a:avLst/>
          </a:prstGeom>
          <a:noFill/>
          <a:ln w="3175">
            <a:solidFill>
              <a:srgbClr val="3333CC"/>
            </a:solidFill>
            <a:round/>
            <a:headEnd/>
            <a:tailEnd/>
          </a:ln>
          <a:effectLst/>
          <a:scene3d>
            <a:camera prst="orthographicFront"/>
            <a:lightRig rig="threePt" dir="t"/>
          </a:scene3d>
          <a:sp3d extrusionH="76200">
            <a:extrusionClr>
              <a:srgbClr val="2C6AB6"/>
            </a:extrusionClr>
          </a:sp3d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defTabSz="914400" fontAlgn="auto">
              <a:spcBef>
                <a:spcPts val="0"/>
              </a:spcBef>
              <a:spcAft>
                <a:spcPts val="0"/>
              </a:spcAft>
              <a:defRPr/>
            </a:pPr>
            <a:endParaRPr lang="es-MX" sz="1800" kern="0">
              <a:latin typeface="+mn-lt"/>
            </a:endParaRPr>
          </a:p>
        </p:txBody>
      </p:sp>
      <p:sp>
        <p:nvSpPr>
          <p:cNvPr id="227" name="Line 128"/>
          <p:cNvSpPr>
            <a:spLocks noChangeShapeType="1"/>
          </p:cNvSpPr>
          <p:nvPr/>
        </p:nvSpPr>
        <p:spPr bwMode="auto">
          <a:xfrm>
            <a:off x="13710468" y="5015879"/>
            <a:ext cx="0" cy="304800"/>
          </a:xfrm>
          <a:prstGeom prst="line">
            <a:avLst/>
          </a:prstGeom>
          <a:noFill/>
          <a:ln w="3175">
            <a:solidFill>
              <a:srgbClr val="3333CC"/>
            </a:solidFill>
            <a:round/>
            <a:headEnd/>
            <a:tailEnd/>
          </a:ln>
          <a:effectLst/>
          <a:scene3d>
            <a:camera prst="orthographicFront"/>
            <a:lightRig rig="threePt" dir="t"/>
          </a:scene3d>
          <a:sp3d extrusionH="76200">
            <a:extrusionClr>
              <a:srgbClr val="2C6AB6"/>
            </a:extrusionClr>
          </a:sp3d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defTabSz="914400" fontAlgn="auto">
              <a:spcBef>
                <a:spcPts val="0"/>
              </a:spcBef>
              <a:spcAft>
                <a:spcPts val="0"/>
              </a:spcAft>
              <a:defRPr/>
            </a:pPr>
            <a:endParaRPr lang="es-MX" sz="1800" kern="0">
              <a:latin typeface="+mn-lt"/>
            </a:endParaRPr>
          </a:p>
        </p:txBody>
      </p:sp>
      <p:sp>
        <p:nvSpPr>
          <p:cNvPr id="228" name="Line 129"/>
          <p:cNvSpPr>
            <a:spLocks noChangeShapeType="1"/>
          </p:cNvSpPr>
          <p:nvPr/>
        </p:nvSpPr>
        <p:spPr bwMode="auto">
          <a:xfrm>
            <a:off x="17619511" y="3949079"/>
            <a:ext cx="0" cy="304800"/>
          </a:xfrm>
          <a:prstGeom prst="line">
            <a:avLst/>
          </a:prstGeom>
          <a:noFill/>
          <a:ln w="3175">
            <a:solidFill>
              <a:srgbClr val="3333CC"/>
            </a:solidFill>
            <a:round/>
            <a:headEnd/>
            <a:tailEnd/>
          </a:ln>
          <a:effectLst/>
          <a:scene3d>
            <a:camera prst="orthographicFront"/>
            <a:lightRig rig="threePt" dir="t"/>
          </a:scene3d>
          <a:sp3d extrusionH="76200">
            <a:extrusionClr>
              <a:srgbClr val="2C6AB6"/>
            </a:extrusionClr>
          </a:sp3d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defTabSz="914400" fontAlgn="auto">
              <a:spcBef>
                <a:spcPts val="0"/>
              </a:spcBef>
              <a:spcAft>
                <a:spcPts val="0"/>
              </a:spcAft>
              <a:defRPr/>
            </a:pPr>
            <a:endParaRPr lang="es-MX" sz="1800" kern="0">
              <a:latin typeface="+mn-lt"/>
            </a:endParaRPr>
          </a:p>
        </p:txBody>
      </p:sp>
      <p:sp>
        <p:nvSpPr>
          <p:cNvPr id="229" name="Line 130"/>
          <p:cNvSpPr>
            <a:spLocks noChangeShapeType="1"/>
          </p:cNvSpPr>
          <p:nvPr/>
        </p:nvSpPr>
        <p:spPr bwMode="auto">
          <a:xfrm>
            <a:off x="17619511" y="5015879"/>
            <a:ext cx="0" cy="304800"/>
          </a:xfrm>
          <a:prstGeom prst="line">
            <a:avLst/>
          </a:prstGeom>
          <a:noFill/>
          <a:ln w="3175">
            <a:solidFill>
              <a:srgbClr val="3333CC"/>
            </a:solidFill>
            <a:round/>
            <a:headEnd/>
            <a:tailEnd/>
          </a:ln>
          <a:effectLst/>
          <a:scene3d>
            <a:camera prst="orthographicFront"/>
            <a:lightRig rig="threePt" dir="t"/>
          </a:scene3d>
          <a:sp3d extrusionH="76200">
            <a:extrusionClr>
              <a:srgbClr val="2C6AB6"/>
            </a:extrusionClr>
          </a:sp3d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defTabSz="914400" fontAlgn="auto">
              <a:spcBef>
                <a:spcPts val="0"/>
              </a:spcBef>
              <a:spcAft>
                <a:spcPts val="0"/>
              </a:spcAft>
              <a:defRPr/>
            </a:pPr>
            <a:endParaRPr lang="es-MX" sz="1800" kern="0">
              <a:latin typeface="+mn-lt"/>
            </a:endParaRPr>
          </a:p>
        </p:txBody>
      </p:sp>
      <p:sp>
        <p:nvSpPr>
          <p:cNvPr id="230" name="Line 131"/>
          <p:cNvSpPr>
            <a:spLocks noChangeShapeType="1"/>
          </p:cNvSpPr>
          <p:nvPr/>
        </p:nvSpPr>
        <p:spPr bwMode="auto">
          <a:xfrm>
            <a:off x="20303524" y="3949079"/>
            <a:ext cx="0" cy="304800"/>
          </a:xfrm>
          <a:prstGeom prst="line">
            <a:avLst/>
          </a:prstGeom>
          <a:noFill/>
          <a:ln w="3175">
            <a:solidFill>
              <a:srgbClr val="3333CC"/>
            </a:solidFill>
            <a:round/>
            <a:headEnd/>
            <a:tailEnd/>
          </a:ln>
          <a:effectLst/>
          <a:scene3d>
            <a:camera prst="orthographicFront"/>
            <a:lightRig rig="threePt" dir="t"/>
          </a:scene3d>
          <a:sp3d extrusionH="76200">
            <a:extrusionClr>
              <a:srgbClr val="2C6AB6"/>
            </a:extrusionClr>
          </a:sp3d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defTabSz="914400" fontAlgn="auto">
              <a:spcBef>
                <a:spcPts val="0"/>
              </a:spcBef>
              <a:spcAft>
                <a:spcPts val="0"/>
              </a:spcAft>
              <a:defRPr/>
            </a:pPr>
            <a:endParaRPr lang="es-MX" sz="1800" kern="0">
              <a:latin typeface="+mn-lt"/>
            </a:endParaRPr>
          </a:p>
        </p:txBody>
      </p:sp>
      <p:sp>
        <p:nvSpPr>
          <p:cNvPr id="231" name="Line 132"/>
          <p:cNvSpPr>
            <a:spLocks noChangeShapeType="1"/>
          </p:cNvSpPr>
          <p:nvPr/>
        </p:nvSpPr>
        <p:spPr bwMode="auto">
          <a:xfrm>
            <a:off x="21242907" y="5261606"/>
            <a:ext cx="0" cy="304800"/>
          </a:xfrm>
          <a:prstGeom prst="line">
            <a:avLst/>
          </a:prstGeom>
          <a:noFill/>
          <a:ln w="3175">
            <a:solidFill>
              <a:srgbClr val="3333CC"/>
            </a:solidFill>
            <a:round/>
            <a:headEnd/>
            <a:tailEnd/>
          </a:ln>
          <a:effectLst/>
          <a:scene3d>
            <a:camera prst="orthographicFront"/>
            <a:lightRig rig="threePt" dir="t"/>
          </a:scene3d>
          <a:sp3d extrusionH="76200">
            <a:extrusionClr>
              <a:srgbClr val="2C6AB6"/>
            </a:extrusionClr>
          </a:sp3d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defTabSz="914400" fontAlgn="auto">
              <a:spcBef>
                <a:spcPts val="0"/>
              </a:spcBef>
              <a:spcAft>
                <a:spcPts val="0"/>
              </a:spcAft>
              <a:defRPr/>
            </a:pPr>
            <a:endParaRPr lang="es-MX" sz="1800" kern="0">
              <a:latin typeface="+mn-lt"/>
            </a:endParaRPr>
          </a:p>
        </p:txBody>
      </p:sp>
      <p:sp>
        <p:nvSpPr>
          <p:cNvPr id="232" name="Line 133"/>
          <p:cNvSpPr>
            <a:spLocks noChangeShapeType="1"/>
          </p:cNvSpPr>
          <p:nvPr/>
        </p:nvSpPr>
        <p:spPr bwMode="auto">
          <a:xfrm>
            <a:off x="11767368" y="3949079"/>
            <a:ext cx="0" cy="381000"/>
          </a:xfrm>
          <a:prstGeom prst="line">
            <a:avLst/>
          </a:prstGeom>
          <a:noFill/>
          <a:ln w="3175">
            <a:solidFill>
              <a:srgbClr val="3333CC"/>
            </a:solidFill>
            <a:round/>
            <a:headEnd/>
            <a:tailEnd/>
          </a:ln>
          <a:effectLst/>
          <a:scene3d>
            <a:camera prst="orthographicFront"/>
            <a:lightRig rig="threePt" dir="t"/>
          </a:scene3d>
          <a:sp3d extrusionH="76200">
            <a:extrusionClr>
              <a:srgbClr val="2C6AB6"/>
            </a:extrusionClr>
          </a:sp3d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defTabSz="914400" fontAlgn="auto">
              <a:spcBef>
                <a:spcPts val="0"/>
              </a:spcBef>
              <a:spcAft>
                <a:spcPts val="0"/>
              </a:spcAft>
              <a:defRPr/>
            </a:pPr>
            <a:endParaRPr lang="es-MX" sz="1800" kern="0">
              <a:latin typeface="+mn-lt"/>
            </a:endParaRPr>
          </a:p>
        </p:txBody>
      </p:sp>
      <p:sp>
        <p:nvSpPr>
          <p:cNvPr id="233" name="Rectangle 35"/>
          <p:cNvSpPr>
            <a:spLocks noChangeArrowheads="1"/>
          </p:cNvSpPr>
          <p:nvPr/>
        </p:nvSpPr>
        <p:spPr bwMode="auto">
          <a:xfrm>
            <a:off x="28496092" y="5396883"/>
            <a:ext cx="1457326" cy="1432145"/>
          </a:xfrm>
          <a:prstGeom prst="rect">
            <a:avLst/>
          </a:prstGeom>
          <a:pattFill prst="pct5">
            <a:fgClr>
              <a:srgbClr val="FFFF99"/>
            </a:fgClr>
            <a:bgClr>
              <a:srgbClr val="FFFFCC"/>
            </a:bgClr>
          </a:pattFill>
          <a:ln w="3175">
            <a:noFill/>
            <a:miter lim="800000"/>
            <a:headEnd/>
            <a:tailEnd/>
          </a:ln>
          <a:effectLst/>
          <a:scene3d>
            <a:camera prst="legacyObliqueTopLeft"/>
            <a:lightRig rig="legacyFlat3" dir="r"/>
          </a:scene3d>
          <a:sp3d extrusionH="430200" prstMaterial="legacyMatte">
            <a:bevelT w="13500" h="13500" prst="angle"/>
            <a:bevelB w="13500" h="13500" prst="angle"/>
            <a:extrusionClr>
              <a:srgbClr val="2C6AB6"/>
            </a:extrusionClr>
          </a:sp3d>
        </p:spPr>
        <p:txBody>
          <a:bodyPr lIns="18000" rIns="18000" anchor="ctr">
            <a:flatTx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83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7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6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5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DIRECCION GENERAL DE FINANZAS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700" b="1" dirty="0"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DIRECCION GENERAL DE CONTROL PRESUPUESTAL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700" b="1" dirty="0"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DIRECCION GENERAL DEL PATRIMONIO 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UNIVERSITARIO</a:t>
            </a:r>
          </a:p>
        </p:txBody>
      </p:sp>
      <p:sp>
        <p:nvSpPr>
          <p:cNvPr id="234" name="Rectangle 36"/>
          <p:cNvSpPr>
            <a:spLocks noChangeArrowheads="1"/>
          </p:cNvSpPr>
          <p:nvPr/>
        </p:nvSpPr>
        <p:spPr bwMode="auto">
          <a:xfrm>
            <a:off x="30382042" y="5396883"/>
            <a:ext cx="1457326" cy="1592089"/>
          </a:xfrm>
          <a:prstGeom prst="rect">
            <a:avLst/>
          </a:prstGeom>
          <a:pattFill prst="pct5">
            <a:fgClr>
              <a:srgbClr val="FFFF99"/>
            </a:fgClr>
            <a:bgClr>
              <a:srgbClr val="FFFFCC"/>
            </a:bgClr>
          </a:pattFill>
          <a:ln w="3175">
            <a:noFill/>
            <a:miter lim="800000"/>
            <a:headEnd/>
            <a:tailEnd/>
          </a:ln>
          <a:effectLst/>
          <a:scene3d>
            <a:camera prst="legacyObliqueTopLeft"/>
            <a:lightRig rig="legacyFlat3" dir="r"/>
          </a:scene3d>
          <a:sp3d extrusionH="430200" prstMaterial="legacyMatte">
            <a:bevelT w="13500" h="13500" prst="angle"/>
            <a:bevelB w="13500" h="13500" prst="angle"/>
            <a:extrusionClr>
              <a:srgbClr val="2C6AB6"/>
            </a:extrusionClr>
          </a:sp3d>
        </p:spPr>
        <p:txBody>
          <a:bodyPr lIns="36000" rIns="36000" anchor="ctr">
            <a:flatTx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83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7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6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5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AUDITORIA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 INTERNA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700" b="1" dirty="0"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DIRECCION GENERAL PARA 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LA PREVENCION Y MEJORA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 DE LA GESTION INSTITUCIONAL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500" b="1" dirty="0"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DIRECCION GENERAL DE RESPONSABILIDADES INCONFORMIDADES, QUEJAS Y REGISTRO PATRIMONIAL</a:t>
            </a:r>
          </a:p>
        </p:txBody>
      </p:sp>
      <p:sp>
        <p:nvSpPr>
          <p:cNvPr id="235" name="Rectangle 39"/>
          <p:cNvSpPr>
            <a:spLocks noChangeArrowheads="1"/>
          </p:cNvSpPr>
          <p:nvPr/>
        </p:nvSpPr>
        <p:spPr bwMode="auto">
          <a:xfrm>
            <a:off x="29319378" y="748679"/>
            <a:ext cx="1457326" cy="685800"/>
          </a:xfrm>
          <a:prstGeom prst="rect">
            <a:avLst/>
          </a:prstGeom>
          <a:pattFill prst="pct5">
            <a:fgClr>
              <a:srgbClr val="FFFF99"/>
            </a:fgClr>
            <a:bgClr>
              <a:srgbClr val="FFFFCC"/>
            </a:bgClr>
          </a:pattFill>
          <a:ln w="3175">
            <a:noFill/>
            <a:miter lim="800000"/>
            <a:headEnd/>
            <a:tailEnd/>
          </a:ln>
          <a:effectLst/>
          <a:scene3d>
            <a:camera prst="legacyObliqueTopLeft"/>
            <a:lightRig rig="legacyFlat3" dir="r"/>
          </a:scene3d>
          <a:sp3d extrusionH="430200" prstMaterial="legacyMatte">
            <a:bevelT w="13500" h="13500" prst="angle"/>
            <a:bevelB w="13500" h="13500" prst="angle"/>
            <a:extrusionClr>
              <a:srgbClr val="2C6AB6"/>
            </a:extrusionClr>
          </a:sp3d>
        </p:spPr>
        <p:txBody>
          <a:bodyPr wrap="none" anchor="ctr">
            <a:flatTx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83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7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6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5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800" b="1">
                <a:latin typeface="Tahoma" charset="0"/>
              </a:rPr>
              <a:t>PATRONATO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800" b="1" dirty="0">
                <a:latin typeface="Tahoma" charset="0"/>
              </a:rPr>
              <a:t>UNIVERSITARIO</a:t>
            </a:r>
          </a:p>
        </p:txBody>
      </p:sp>
      <p:sp>
        <p:nvSpPr>
          <p:cNvPr id="236" name="Rectangle 44"/>
          <p:cNvSpPr>
            <a:spLocks noChangeArrowheads="1"/>
          </p:cNvSpPr>
          <p:nvPr/>
        </p:nvSpPr>
        <p:spPr bwMode="auto">
          <a:xfrm>
            <a:off x="28496092" y="4330080"/>
            <a:ext cx="1457326" cy="661988"/>
          </a:xfrm>
          <a:prstGeom prst="rect">
            <a:avLst/>
          </a:prstGeom>
          <a:pattFill prst="pct5">
            <a:fgClr>
              <a:srgbClr val="FFFF99"/>
            </a:fgClr>
            <a:bgClr>
              <a:srgbClr val="FFFFCC"/>
            </a:bgClr>
          </a:pattFill>
          <a:ln w="3175">
            <a:noFill/>
            <a:miter lim="800000"/>
            <a:headEnd/>
            <a:tailEnd/>
          </a:ln>
          <a:effectLst/>
          <a:scene3d>
            <a:camera prst="legacyObliqueTopLeft"/>
            <a:lightRig rig="legacyFlat3" dir="r"/>
          </a:scene3d>
          <a:sp3d extrusionH="430200" prstMaterial="legacyMatte">
            <a:bevelT w="13500" h="13500" prst="angle"/>
            <a:bevelB w="13500" h="13500" prst="angle"/>
            <a:extrusionClr>
              <a:srgbClr val="2C6AB6"/>
            </a:extrusionClr>
          </a:sp3d>
        </p:spPr>
        <p:txBody>
          <a:bodyPr wrap="none" anchor="ctr">
            <a:flatTx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83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7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6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5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900" b="1" dirty="0">
                <a:latin typeface="Tahoma" charset="0"/>
              </a:rPr>
              <a:t>TESORERIA</a:t>
            </a:r>
          </a:p>
        </p:txBody>
      </p:sp>
      <p:sp>
        <p:nvSpPr>
          <p:cNvPr id="237" name="Rectangle 46"/>
          <p:cNvSpPr>
            <a:spLocks noChangeArrowheads="1"/>
          </p:cNvSpPr>
          <p:nvPr/>
        </p:nvSpPr>
        <p:spPr bwMode="auto">
          <a:xfrm>
            <a:off x="30382042" y="4330080"/>
            <a:ext cx="1457326" cy="661988"/>
          </a:xfrm>
          <a:prstGeom prst="rect">
            <a:avLst/>
          </a:prstGeom>
          <a:pattFill prst="pct5">
            <a:fgClr>
              <a:srgbClr val="FFFF99"/>
            </a:fgClr>
            <a:bgClr>
              <a:srgbClr val="FFFFCC"/>
            </a:bgClr>
          </a:pattFill>
          <a:ln w="3175">
            <a:noFill/>
            <a:miter lim="800000"/>
            <a:headEnd/>
            <a:tailEnd/>
          </a:ln>
          <a:effectLst/>
          <a:scene3d>
            <a:camera prst="legacyObliqueTopLeft"/>
            <a:lightRig rig="legacyFlat3" dir="r"/>
          </a:scene3d>
          <a:sp3d extrusionH="430200" prstMaterial="legacyMatte">
            <a:bevelT w="13500" h="13500" prst="angle"/>
            <a:bevelB w="13500" h="13500" prst="angle"/>
            <a:extrusionClr>
              <a:srgbClr val="2C6AB6"/>
            </a:extrusionClr>
          </a:sp3d>
        </p:spPr>
        <p:txBody>
          <a:bodyPr wrap="none" anchor="ctr">
            <a:flatTx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83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7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6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5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900" b="1" dirty="0">
                <a:latin typeface="Tahoma" charset="0"/>
              </a:rPr>
              <a:t>CONTRALORIA</a:t>
            </a:r>
          </a:p>
        </p:txBody>
      </p:sp>
      <p:sp>
        <p:nvSpPr>
          <p:cNvPr id="238" name="Line 49"/>
          <p:cNvSpPr>
            <a:spLocks noChangeShapeType="1"/>
          </p:cNvSpPr>
          <p:nvPr/>
        </p:nvSpPr>
        <p:spPr bwMode="auto">
          <a:xfrm flipV="1">
            <a:off x="30041316" y="1434479"/>
            <a:ext cx="7144" cy="2514600"/>
          </a:xfrm>
          <a:prstGeom prst="line">
            <a:avLst/>
          </a:prstGeom>
          <a:noFill/>
          <a:ln w="3175">
            <a:solidFill>
              <a:srgbClr val="3333CC"/>
            </a:solidFill>
            <a:round/>
            <a:headEnd/>
            <a:tailEnd/>
          </a:ln>
          <a:effectLst/>
          <a:scene3d>
            <a:camera prst="orthographicFront"/>
            <a:lightRig rig="threePt" dir="t"/>
          </a:scene3d>
          <a:sp3d extrusionH="76200">
            <a:extrusionClr>
              <a:srgbClr val="2C6AB6"/>
            </a:extrusionClr>
          </a:sp3d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defTabSz="914400" fontAlgn="auto">
              <a:spcBef>
                <a:spcPts val="0"/>
              </a:spcBef>
              <a:spcAft>
                <a:spcPts val="0"/>
              </a:spcAft>
              <a:defRPr/>
            </a:pPr>
            <a:endParaRPr lang="es-MX" sz="1800" kern="0">
              <a:latin typeface="+mn-lt"/>
            </a:endParaRPr>
          </a:p>
        </p:txBody>
      </p:sp>
      <p:sp>
        <p:nvSpPr>
          <p:cNvPr id="239" name="Rectangle 51"/>
          <p:cNvSpPr>
            <a:spLocks noChangeArrowheads="1"/>
          </p:cNvSpPr>
          <p:nvPr/>
        </p:nvSpPr>
        <p:spPr bwMode="auto">
          <a:xfrm>
            <a:off x="22490125" y="5409580"/>
            <a:ext cx="1457326" cy="1719312"/>
          </a:xfrm>
          <a:prstGeom prst="rect">
            <a:avLst/>
          </a:prstGeom>
          <a:pattFill prst="pct5">
            <a:fgClr>
              <a:srgbClr val="FFFF99"/>
            </a:fgClr>
            <a:bgClr>
              <a:srgbClr val="FFFFCC"/>
            </a:bgClr>
          </a:pattFill>
          <a:ln w="3175">
            <a:noFill/>
            <a:miter lim="800000"/>
            <a:headEnd/>
            <a:tailEnd/>
          </a:ln>
          <a:effectLst/>
          <a:scene3d>
            <a:camera prst="legacyObliqueTopLeft"/>
            <a:lightRig rig="legacyFlat3" dir="r"/>
          </a:scene3d>
          <a:sp3d extrusionH="430200" prstMaterial="legacyMatte">
            <a:bevelT w="13500" h="13500" prst="angle"/>
            <a:bevelB w="13500" h="13500" prst="angle"/>
            <a:extrusionClr>
              <a:srgbClr val="2C6AB6"/>
            </a:extrusionClr>
          </a:sp3d>
        </p:spPr>
        <p:txBody>
          <a:bodyPr lIns="36000" rIns="36000" anchor="ctr">
            <a:flatTx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83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7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6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5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DIRECCION GENERAL DE ANALISIS, PROTECCION Y SEGURIDAD UNIVERSITARIA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700" b="1" dirty="0"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DIRECCION GENERAL DE ATENCION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A LA COMUNIDAD 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700" b="1" dirty="0">
              <a:latin typeface="Tahoma" charset="0"/>
            </a:endParaRPr>
          </a:p>
          <a:p>
            <a:pPr algn="ctr">
              <a:spcBef>
                <a:spcPct val="0"/>
              </a:spcBef>
              <a:buNone/>
            </a:pPr>
            <a:r>
              <a:rPr lang="es-ES_tradnl" altLang="es-MX" sz="700" b="1" dirty="0">
                <a:latin typeface="Tahoma" charset="0"/>
              </a:rPr>
              <a:t>DIRECCION GENERAL DE ATENCION A LA SALUD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500" b="1" dirty="0"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DIRECCION GENERAL DE SERVICIOS GENERALES Y MOVILIDAD</a:t>
            </a:r>
            <a:endParaRPr lang="es-ES_tradnl" altLang="es-MX" sz="500" b="1" dirty="0">
              <a:latin typeface="Tahoma" charset="0"/>
            </a:endParaRPr>
          </a:p>
        </p:txBody>
      </p:sp>
      <p:sp>
        <p:nvSpPr>
          <p:cNvPr id="240" name="Rectangle 52"/>
          <p:cNvSpPr>
            <a:spLocks noChangeArrowheads="1"/>
          </p:cNvSpPr>
          <p:nvPr/>
        </p:nvSpPr>
        <p:spPr bwMode="auto">
          <a:xfrm>
            <a:off x="24364633" y="5396881"/>
            <a:ext cx="1457326" cy="1009676"/>
          </a:xfrm>
          <a:prstGeom prst="rect">
            <a:avLst/>
          </a:prstGeom>
          <a:pattFill prst="pct5">
            <a:fgClr>
              <a:srgbClr val="FFFF99"/>
            </a:fgClr>
            <a:bgClr>
              <a:srgbClr val="FFFFCC"/>
            </a:bgClr>
          </a:pattFill>
          <a:ln w="3175">
            <a:noFill/>
            <a:miter lim="800000"/>
            <a:headEnd/>
            <a:tailEnd/>
          </a:ln>
          <a:effectLst/>
          <a:scene3d>
            <a:camera prst="legacyObliqueTopLeft"/>
            <a:lightRig rig="legacyFlat3" dir="r"/>
          </a:scene3d>
          <a:sp3d extrusionH="430200" prstMaterial="legacyMatte">
            <a:bevelT w="13500" h="13500" prst="angle"/>
            <a:bevelB w="13500" h="13500" prst="angle"/>
            <a:extrusionClr>
              <a:srgbClr val="2C6AB6"/>
            </a:extrusionClr>
          </a:sp3d>
        </p:spPr>
        <p:txBody>
          <a:bodyPr lIns="36000" rIns="36000" anchor="ctr">
            <a:flatTx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83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7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6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5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DIRECCION GENERAL DE ASUNTOS JURIDICOS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700" b="1" dirty="0"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DIRECCION GENERAL DE ESTUDIOS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DE LEGISLACION UNIVERSITARIA</a:t>
            </a:r>
          </a:p>
        </p:txBody>
      </p:sp>
      <p:sp>
        <p:nvSpPr>
          <p:cNvPr id="241" name="Rectangle 55"/>
          <p:cNvSpPr>
            <a:spLocks noChangeArrowheads="1"/>
          </p:cNvSpPr>
          <p:nvPr/>
        </p:nvSpPr>
        <p:spPr bwMode="auto">
          <a:xfrm>
            <a:off x="24364633" y="4330079"/>
            <a:ext cx="1457326" cy="685800"/>
          </a:xfrm>
          <a:prstGeom prst="rect">
            <a:avLst/>
          </a:prstGeom>
          <a:pattFill prst="pct5">
            <a:fgClr>
              <a:srgbClr val="FFFF99"/>
            </a:fgClr>
            <a:bgClr>
              <a:srgbClr val="FFFFCC"/>
            </a:bgClr>
          </a:pattFill>
          <a:ln w="3175">
            <a:noFill/>
            <a:miter lim="800000"/>
            <a:headEnd/>
            <a:tailEnd/>
          </a:ln>
          <a:effectLst/>
          <a:scene3d>
            <a:camera prst="legacyObliqueTopLeft"/>
            <a:lightRig rig="legacyFlat3" dir="r"/>
          </a:scene3d>
          <a:sp3d extrusionH="430200" prstMaterial="legacyMatte">
            <a:bevelT w="13500" h="13500" prst="angle"/>
            <a:bevelB w="13500" h="13500" prst="angle"/>
            <a:extrusionClr>
              <a:srgbClr val="2C6AB6"/>
            </a:extrusionClr>
          </a:sp3d>
        </p:spPr>
        <p:txBody>
          <a:bodyPr wrap="none" anchor="ctr">
            <a:flatTx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83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7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6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5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900" b="1" dirty="0">
                <a:latin typeface="Tahoma" charset="0"/>
              </a:rPr>
              <a:t>ABOGACIA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900" b="1" dirty="0">
                <a:latin typeface="Tahoma" charset="0"/>
              </a:rPr>
              <a:t>GENERAL</a:t>
            </a:r>
          </a:p>
        </p:txBody>
      </p:sp>
      <p:sp>
        <p:nvSpPr>
          <p:cNvPr id="242" name="Rectangle 57"/>
          <p:cNvSpPr>
            <a:spLocks noChangeArrowheads="1"/>
          </p:cNvSpPr>
          <p:nvPr/>
        </p:nvSpPr>
        <p:spPr bwMode="auto">
          <a:xfrm>
            <a:off x="22490125" y="4330079"/>
            <a:ext cx="1457326" cy="804866"/>
          </a:xfrm>
          <a:prstGeom prst="rect">
            <a:avLst/>
          </a:prstGeom>
          <a:pattFill prst="pct5">
            <a:fgClr>
              <a:srgbClr val="FFFF99"/>
            </a:fgClr>
            <a:bgClr>
              <a:srgbClr val="FFFFCC"/>
            </a:bgClr>
          </a:pattFill>
          <a:ln w="3175">
            <a:noFill/>
            <a:miter lim="800000"/>
            <a:headEnd/>
            <a:tailEnd/>
          </a:ln>
          <a:effectLst/>
          <a:scene3d>
            <a:camera prst="legacyObliqueTopLeft"/>
            <a:lightRig rig="legacyFlat3" dir="r"/>
          </a:scene3d>
          <a:sp3d extrusionH="430200" prstMaterial="legacyMatte">
            <a:bevelT w="13500" h="13500" prst="angle"/>
            <a:bevelB w="13500" h="13500" prst="angle"/>
            <a:extrusionClr>
              <a:srgbClr val="2C6AB6"/>
            </a:extrusionClr>
          </a:sp3d>
        </p:spPr>
        <p:txBody>
          <a:bodyPr wrap="none" anchor="ctr">
            <a:flatTx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83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7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6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5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900" b="1" dirty="0">
                <a:latin typeface="Tahoma" charset="0"/>
              </a:rPr>
              <a:t>SECRETARIA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900" b="1" dirty="0">
                <a:latin typeface="Tahoma" charset="0"/>
              </a:rPr>
              <a:t>DE PREVENCION, 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900" b="1" dirty="0">
                <a:latin typeface="Tahoma" charset="0"/>
              </a:rPr>
              <a:t>ATENCION Y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900" b="1" dirty="0">
                <a:latin typeface="Tahoma" charset="0"/>
              </a:rPr>
              <a:t>SEGURIDAD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900" b="1" dirty="0">
                <a:latin typeface="Tahoma" charset="0"/>
              </a:rPr>
              <a:t> UNIVERSITARIA</a:t>
            </a:r>
          </a:p>
        </p:txBody>
      </p:sp>
      <p:sp>
        <p:nvSpPr>
          <p:cNvPr id="243" name="Line 62"/>
          <p:cNvSpPr>
            <a:spLocks noChangeShapeType="1"/>
          </p:cNvSpPr>
          <p:nvPr/>
        </p:nvSpPr>
        <p:spPr bwMode="auto">
          <a:xfrm>
            <a:off x="24964709" y="3949079"/>
            <a:ext cx="0" cy="304800"/>
          </a:xfrm>
          <a:prstGeom prst="line">
            <a:avLst/>
          </a:prstGeom>
          <a:noFill/>
          <a:ln w="3175">
            <a:solidFill>
              <a:srgbClr val="3333CC"/>
            </a:solidFill>
            <a:round/>
            <a:headEnd/>
            <a:tailEnd/>
          </a:ln>
          <a:effectLst/>
          <a:scene3d>
            <a:camera prst="orthographicFront"/>
            <a:lightRig rig="threePt" dir="t"/>
          </a:scene3d>
          <a:sp3d extrusionH="76200">
            <a:extrusionClr>
              <a:srgbClr val="2C6AB6"/>
            </a:extrusionClr>
          </a:sp3d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defTabSz="914400" fontAlgn="auto">
              <a:spcBef>
                <a:spcPts val="0"/>
              </a:spcBef>
              <a:spcAft>
                <a:spcPts val="0"/>
              </a:spcAft>
              <a:defRPr/>
            </a:pPr>
            <a:endParaRPr lang="es-MX" sz="1800" kern="0">
              <a:latin typeface="+mn-lt"/>
            </a:endParaRPr>
          </a:p>
        </p:txBody>
      </p:sp>
      <p:sp>
        <p:nvSpPr>
          <p:cNvPr id="244" name="Line 63"/>
          <p:cNvSpPr>
            <a:spLocks noChangeShapeType="1"/>
          </p:cNvSpPr>
          <p:nvPr/>
        </p:nvSpPr>
        <p:spPr bwMode="auto">
          <a:xfrm>
            <a:off x="24964709" y="5015879"/>
            <a:ext cx="0" cy="304800"/>
          </a:xfrm>
          <a:prstGeom prst="line">
            <a:avLst/>
          </a:prstGeom>
          <a:noFill/>
          <a:ln w="3175">
            <a:solidFill>
              <a:srgbClr val="3333CC"/>
            </a:solidFill>
            <a:round/>
            <a:headEnd/>
            <a:tailEnd/>
          </a:ln>
          <a:effectLst/>
          <a:scene3d>
            <a:camera prst="orthographicFront"/>
            <a:lightRig rig="threePt" dir="t"/>
          </a:scene3d>
          <a:sp3d extrusionH="76200">
            <a:extrusionClr>
              <a:srgbClr val="2C6AB6"/>
            </a:extrusionClr>
          </a:sp3d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defTabSz="914400" fontAlgn="auto">
              <a:spcBef>
                <a:spcPts val="0"/>
              </a:spcBef>
              <a:spcAft>
                <a:spcPts val="0"/>
              </a:spcAft>
              <a:defRPr/>
            </a:pPr>
            <a:endParaRPr lang="es-MX" sz="1800" kern="0">
              <a:latin typeface="+mn-lt"/>
            </a:endParaRPr>
          </a:p>
        </p:txBody>
      </p:sp>
      <p:sp>
        <p:nvSpPr>
          <p:cNvPr id="245" name="Line 64"/>
          <p:cNvSpPr>
            <a:spLocks noChangeShapeType="1"/>
          </p:cNvSpPr>
          <p:nvPr/>
        </p:nvSpPr>
        <p:spPr bwMode="auto">
          <a:xfrm>
            <a:off x="23175926" y="3949079"/>
            <a:ext cx="0" cy="304800"/>
          </a:xfrm>
          <a:prstGeom prst="line">
            <a:avLst/>
          </a:prstGeom>
          <a:noFill/>
          <a:ln w="3175">
            <a:solidFill>
              <a:srgbClr val="3333CC"/>
            </a:solidFill>
            <a:round/>
            <a:headEnd/>
            <a:tailEnd/>
          </a:ln>
          <a:effectLst/>
          <a:scene3d>
            <a:camera prst="orthographicFront"/>
            <a:lightRig rig="threePt" dir="t"/>
          </a:scene3d>
          <a:sp3d extrusionH="76200">
            <a:extrusionClr>
              <a:srgbClr val="2C6AB6"/>
            </a:extrusionClr>
          </a:sp3d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defTabSz="914400" fontAlgn="auto">
              <a:spcBef>
                <a:spcPts val="0"/>
              </a:spcBef>
              <a:spcAft>
                <a:spcPts val="0"/>
              </a:spcAft>
              <a:defRPr/>
            </a:pPr>
            <a:endParaRPr lang="es-MX" sz="1800" kern="0">
              <a:latin typeface="+mn-lt"/>
            </a:endParaRPr>
          </a:p>
        </p:txBody>
      </p:sp>
      <p:sp>
        <p:nvSpPr>
          <p:cNvPr id="247" name="Line 66"/>
          <p:cNvSpPr>
            <a:spLocks noChangeShapeType="1"/>
          </p:cNvSpPr>
          <p:nvPr/>
        </p:nvSpPr>
        <p:spPr bwMode="auto">
          <a:xfrm>
            <a:off x="29181893" y="3949079"/>
            <a:ext cx="0" cy="304800"/>
          </a:xfrm>
          <a:prstGeom prst="line">
            <a:avLst/>
          </a:prstGeom>
          <a:noFill/>
          <a:ln w="3175">
            <a:solidFill>
              <a:srgbClr val="3333CC"/>
            </a:solidFill>
            <a:round/>
            <a:headEnd/>
            <a:tailEnd/>
          </a:ln>
          <a:effectLst/>
          <a:scene3d>
            <a:camera prst="orthographicFront"/>
            <a:lightRig rig="threePt" dir="t"/>
          </a:scene3d>
          <a:sp3d extrusionH="76200">
            <a:extrusionClr>
              <a:srgbClr val="2C6AB6"/>
            </a:extrusionClr>
          </a:sp3d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defTabSz="914400" fontAlgn="auto">
              <a:spcBef>
                <a:spcPts val="0"/>
              </a:spcBef>
              <a:spcAft>
                <a:spcPts val="0"/>
              </a:spcAft>
              <a:defRPr/>
            </a:pPr>
            <a:endParaRPr lang="es-MX" sz="1800" kern="0">
              <a:latin typeface="+mn-lt"/>
            </a:endParaRPr>
          </a:p>
        </p:txBody>
      </p:sp>
      <p:sp>
        <p:nvSpPr>
          <p:cNvPr id="248" name="Line 67"/>
          <p:cNvSpPr>
            <a:spLocks noChangeShapeType="1"/>
          </p:cNvSpPr>
          <p:nvPr/>
        </p:nvSpPr>
        <p:spPr bwMode="auto">
          <a:xfrm>
            <a:off x="29181893" y="4987307"/>
            <a:ext cx="0" cy="314326"/>
          </a:xfrm>
          <a:prstGeom prst="line">
            <a:avLst/>
          </a:prstGeom>
          <a:noFill/>
          <a:ln w="3175">
            <a:solidFill>
              <a:srgbClr val="3333CC"/>
            </a:solidFill>
            <a:round/>
            <a:headEnd/>
            <a:tailEnd/>
          </a:ln>
          <a:effectLst/>
          <a:scene3d>
            <a:camera prst="orthographicFront"/>
            <a:lightRig rig="threePt" dir="t"/>
          </a:scene3d>
          <a:sp3d extrusionH="76200">
            <a:extrusionClr>
              <a:srgbClr val="2C6AB6"/>
            </a:extrusionClr>
          </a:sp3d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defTabSz="914400" fontAlgn="auto">
              <a:spcBef>
                <a:spcPts val="0"/>
              </a:spcBef>
              <a:spcAft>
                <a:spcPts val="0"/>
              </a:spcAft>
              <a:defRPr/>
            </a:pPr>
            <a:endParaRPr lang="es-MX" sz="1800" kern="0">
              <a:latin typeface="+mn-lt"/>
            </a:endParaRPr>
          </a:p>
        </p:txBody>
      </p:sp>
      <p:sp>
        <p:nvSpPr>
          <p:cNvPr id="249" name="Line 68"/>
          <p:cNvSpPr>
            <a:spLocks noChangeShapeType="1"/>
          </p:cNvSpPr>
          <p:nvPr/>
        </p:nvSpPr>
        <p:spPr bwMode="auto">
          <a:xfrm>
            <a:off x="30982117" y="4977782"/>
            <a:ext cx="0" cy="314326"/>
          </a:xfrm>
          <a:prstGeom prst="line">
            <a:avLst/>
          </a:prstGeom>
          <a:noFill/>
          <a:ln w="3175">
            <a:solidFill>
              <a:srgbClr val="3333CC"/>
            </a:solidFill>
            <a:round/>
            <a:headEnd/>
            <a:tailEnd/>
          </a:ln>
          <a:effectLst/>
          <a:scene3d>
            <a:camera prst="orthographicFront"/>
            <a:lightRig rig="threePt" dir="t"/>
          </a:scene3d>
          <a:sp3d extrusionH="76200">
            <a:extrusionClr>
              <a:srgbClr val="2C6AB6"/>
            </a:extrusionClr>
          </a:sp3d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defTabSz="914400" fontAlgn="auto">
              <a:spcBef>
                <a:spcPts val="0"/>
              </a:spcBef>
              <a:spcAft>
                <a:spcPts val="0"/>
              </a:spcAft>
              <a:defRPr/>
            </a:pPr>
            <a:endParaRPr lang="es-MX" sz="1800" kern="0">
              <a:latin typeface="+mn-lt"/>
            </a:endParaRPr>
          </a:p>
        </p:txBody>
      </p:sp>
      <p:sp>
        <p:nvSpPr>
          <p:cNvPr id="250" name="Line 69"/>
          <p:cNvSpPr>
            <a:spLocks noChangeShapeType="1"/>
          </p:cNvSpPr>
          <p:nvPr/>
        </p:nvSpPr>
        <p:spPr bwMode="auto">
          <a:xfrm>
            <a:off x="29172967" y="3953842"/>
            <a:ext cx="1862733" cy="0"/>
          </a:xfrm>
          <a:prstGeom prst="line">
            <a:avLst/>
          </a:prstGeom>
          <a:noFill/>
          <a:ln w="3175">
            <a:solidFill>
              <a:srgbClr val="3333CC"/>
            </a:solidFill>
            <a:round/>
            <a:headEnd/>
            <a:tailEnd/>
          </a:ln>
          <a:effectLst/>
          <a:scene3d>
            <a:camera prst="orthographicFront"/>
            <a:lightRig rig="threePt" dir="t"/>
          </a:scene3d>
          <a:sp3d extrusionH="76200">
            <a:extrusionClr>
              <a:srgbClr val="2C6AB6"/>
            </a:extrusionClr>
          </a:sp3d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defTabSz="914400" fontAlgn="auto">
              <a:spcBef>
                <a:spcPts val="0"/>
              </a:spcBef>
              <a:spcAft>
                <a:spcPts val="0"/>
              </a:spcAft>
              <a:defRPr/>
            </a:pPr>
            <a:endParaRPr lang="es-MX" sz="1800" kern="0">
              <a:latin typeface="+mn-lt"/>
            </a:endParaRPr>
          </a:p>
        </p:txBody>
      </p:sp>
      <p:sp>
        <p:nvSpPr>
          <p:cNvPr id="251" name="Line 70"/>
          <p:cNvSpPr>
            <a:spLocks noChangeShapeType="1"/>
          </p:cNvSpPr>
          <p:nvPr/>
        </p:nvSpPr>
        <p:spPr bwMode="auto">
          <a:xfrm>
            <a:off x="31035696" y="3947492"/>
            <a:ext cx="0" cy="304800"/>
          </a:xfrm>
          <a:prstGeom prst="line">
            <a:avLst/>
          </a:prstGeom>
          <a:noFill/>
          <a:ln w="3175">
            <a:solidFill>
              <a:srgbClr val="3333CC"/>
            </a:solidFill>
            <a:round/>
            <a:headEnd/>
            <a:tailEnd/>
          </a:ln>
          <a:effectLst/>
          <a:scene3d>
            <a:camera prst="orthographicFront"/>
            <a:lightRig rig="threePt" dir="t"/>
          </a:scene3d>
          <a:sp3d extrusionH="76200">
            <a:extrusionClr>
              <a:srgbClr val="2C6AB6"/>
            </a:extrusionClr>
          </a:sp3d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defTabSz="914400" fontAlgn="auto">
              <a:spcBef>
                <a:spcPts val="0"/>
              </a:spcBef>
              <a:spcAft>
                <a:spcPts val="0"/>
              </a:spcAft>
              <a:defRPr/>
            </a:pPr>
            <a:endParaRPr lang="es-MX" sz="1800" kern="0">
              <a:latin typeface="+mn-lt"/>
            </a:endParaRPr>
          </a:p>
        </p:txBody>
      </p:sp>
      <p:sp>
        <p:nvSpPr>
          <p:cNvPr id="252" name="Rectangle 79"/>
          <p:cNvSpPr>
            <a:spLocks noChangeArrowheads="1"/>
          </p:cNvSpPr>
          <p:nvPr/>
        </p:nvSpPr>
        <p:spPr bwMode="auto">
          <a:xfrm>
            <a:off x="26227843" y="5400055"/>
            <a:ext cx="1298377" cy="1006502"/>
          </a:xfrm>
          <a:prstGeom prst="rect">
            <a:avLst/>
          </a:prstGeom>
          <a:pattFill prst="pct5">
            <a:fgClr>
              <a:srgbClr val="FFFF99"/>
            </a:fgClr>
            <a:bgClr>
              <a:srgbClr val="FFFFCC"/>
            </a:bgClr>
          </a:pattFill>
          <a:ln w="3175">
            <a:noFill/>
            <a:miter lim="800000"/>
            <a:headEnd/>
            <a:tailEnd/>
          </a:ln>
          <a:effectLst/>
          <a:scene3d>
            <a:camera prst="legacyObliqueTopLeft"/>
            <a:lightRig rig="legacyFlat3" dir="r"/>
          </a:scene3d>
          <a:sp3d extrusionH="430200" prstMaterial="legacyMatte">
            <a:bevelT w="13500" h="13500" prst="angle"/>
            <a:bevelB w="13500" h="13500" prst="angle"/>
            <a:extrusionClr>
              <a:srgbClr val="2C6AB6"/>
            </a:extrusionClr>
          </a:sp3d>
        </p:spPr>
        <p:txBody>
          <a:bodyPr lIns="18000" tIns="18000" rIns="18000" bIns="18000" anchor="ctr">
            <a:flatTx/>
          </a:bodyPr>
          <a:lstStyle>
            <a:lvl1pPr defTabSz="863600" eaLnBrk="0" hangingPunct="0">
              <a:spcBef>
                <a:spcPct val="20000"/>
              </a:spcBef>
              <a:buFont typeface="Arial" charset="0"/>
              <a:buChar char="•"/>
              <a:defRPr sz="83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defTabSz="863600" eaLnBrk="0" hangingPunct="0">
              <a:spcBef>
                <a:spcPct val="20000"/>
              </a:spcBef>
              <a:buFont typeface="Arial" charset="0"/>
              <a:buChar char="–"/>
              <a:defRPr sz="7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defTabSz="863600" eaLnBrk="0" hangingPunct="0">
              <a:spcBef>
                <a:spcPct val="20000"/>
              </a:spcBef>
              <a:buFont typeface="Arial" charset="0"/>
              <a:buChar char="•"/>
              <a:defRPr sz="6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defTabSz="863600" eaLnBrk="0" hangingPunct="0">
              <a:spcBef>
                <a:spcPct val="20000"/>
              </a:spcBef>
              <a:buFont typeface="Arial" charset="0"/>
              <a:buChar char="–"/>
              <a:defRPr sz="5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defTabSz="863600" eaLnBrk="0" hangingPunct="0">
              <a:spcBef>
                <a:spcPct val="20000"/>
              </a:spcBef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863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863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863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863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COORDINACION 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PARA LA IGUALDAD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DE GENERO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700" b="1" dirty="0"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UNIDAD DE TRANSPARENCIA 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DE LA UNAM</a:t>
            </a:r>
          </a:p>
        </p:txBody>
      </p:sp>
      <p:sp>
        <p:nvSpPr>
          <p:cNvPr id="253" name="Line 80"/>
          <p:cNvSpPr>
            <a:spLocks noChangeShapeType="1"/>
          </p:cNvSpPr>
          <p:nvPr/>
        </p:nvSpPr>
        <p:spPr bwMode="auto">
          <a:xfrm flipV="1">
            <a:off x="26786634" y="3940879"/>
            <a:ext cx="0" cy="1358900"/>
          </a:xfrm>
          <a:prstGeom prst="line">
            <a:avLst/>
          </a:prstGeom>
          <a:noFill/>
          <a:ln w="3175">
            <a:solidFill>
              <a:srgbClr val="3333CC"/>
            </a:solidFill>
            <a:round/>
            <a:headEnd/>
            <a:tailEnd/>
          </a:ln>
          <a:effectLst/>
          <a:scene3d>
            <a:camera prst="orthographicFront"/>
            <a:lightRig rig="threePt" dir="t"/>
          </a:scene3d>
          <a:sp3d extrusionH="76200">
            <a:extrusionClr>
              <a:srgbClr val="2C6AB6"/>
            </a:extrusionClr>
          </a:sp3d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defTabSz="914400" fontAlgn="auto">
              <a:spcBef>
                <a:spcPts val="0"/>
              </a:spcBef>
              <a:spcAft>
                <a:spcPts val="0"/>
              </a:spcAft>
              <a:defRPr/>
            </a:pPr>
            <a:endParaRPr lang="es-MX" sz="1800" kern="0">
              <a:latin typeface="+mn-lt"/>
            </a:endParaRPr>
          </a:p>
        </p:txBody>
      </p:sp>
      <p:sp>
        <p:nvSpPr>
          <p:cNvPr id="254" name="Rectangle 89"/>
          <p:cNvSpPr>
            <a:spLocks noChangeArrowheads="1"/>
          </p:cNvSpPr>
          <p:nvPr/>
        </p:nvSpPr>
        <p:spPr bwMode="auto">
          <a:xfrm>
            <a:off x="18796918" y="6735429"/>
            <a:ext cx="1457326" cy="959735"/>
          </a:xfrm>
          <a:prstGeom prst="rect">
            <a:avLst/>
          </a:prstGeom>
          <a:pattFill prst="pct5">
            <a:fgClr>
              <a:srgbClr val="FFFF99"/>
            </a:fgClr>
            <a:bgClr>
              <a:srgbClr val="FFFFCC"/>
            </a:bgClr>
          </a:pattFill>
          <a:ln w="3175">
            <a:noFill/>
            <a:miter lim="800000"/>
            <a:headEnd/>
            <a:tailEnd/>
          </a:ln>
          <a:effectLst/>
          <a:scene3d>
            <a:camera prst="legacyObliqueTopLeft"/>
            <a:lightRig rig="legacyFlat3" dir="r"/>
          </a:scene3d>
          <a:sp3d extrusionH="430200" prstMaterial="legacyMatte">
            <a:bevelT w="13500" h="13500" prst="angle"/>
            <a:bevelB w="13500" h="13500" prst="angle"/>
            <a:extrusionClr>
              <a:srgbClr val="2C6AB6"/>
            </a:extrusionClr>
          </a:sp3d>
        </p:spPr>
        <p:txBody>
          <a:bodyPr lIns="36000" rIns="36000" anchor="ctr">
            <a:flatTx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83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7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6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5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DIRECCION GENERAL DE COOPERACION E INTERNACIONALIZACION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DE LA UNAM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s-ES_tradnl" altLang="es-MX" sz="500" b="1" dirty="0"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CENTRO DE ENSEÑANZA 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PARA EXTRANJEROS</a:t>
            </a:r>
          </a:p>
        </p:txBody>
      </p:sp>
      <p:sp>
        <p:nvSpPr>
          <p:cNvPr id="255" name="Rectangle 97"/>
          <p:cNvSpPr>
            <a:spLocks noChangeArrowheads="1"/>
          </p:cNvSpPr>
          <p:nvPr/>
        </p:nvSpPr>
        <p:spPr bwMode="auto">
          <a:xfrm>
            <a:off x="18797755" y="5645733"/>
            <a:ext cx="1457326" cy="687388"/>
          </a:xfrm>
          <a:prstGeom prst="rect">
            <a:avLst/>
          </a:prstGeom>
          <a:pattFill prst="pct5">
            <a:fgClr>
              <a:srgbClr val="FFFF99"/>
            </a:fgClr>
            <a:bgClr>
              <a:srgbClr val="FFFFCC"/>
            </a:bgClr>
          </a:pattFill>
          <a:ln w="3175">
            <a:noFill/>
            <a:miter lim="800000"/>
            <a:headEnd/>
            <a:tailEnd/>
          </a:ln>
          <a:effectLst/>
          <a:scene3d>
            <a:camera prst="legacyObliqueTopLeft"/>
            <a:lightRig rig="legacyFlat3" dir="r"/>
          </a:scene3d>
          <a:sp3d extrusionH="430200" prstMaterial="legacyMatte">
            <a:bevelT w="13500" h="13500" prst="angle"/>
            <a:bevelB w="13500" h="13500" prst="angle"/>
            <a:extrusionClr>
              <a:srgbClr val="2C6AB6"/>
            </a:extrusionClr>
          </a:sp3d>
        </p:spPr>
        <p:txBody>
          <a:bodyPr wrap="square" anchor="ctr">
            <a:flatTx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83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7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6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5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COORDINACION DE RELACIONES Y ASUNTOS INTERNACIONALES</a:t>
            </a:r>
          </a:p>
        </p:txBody>
      </p:sp>
      <p:sp>
        <p:nvSpPr>
          <p:cNvPr id="256" name="Line 130"/>
          <p:cNvSpPr>
            <a:spLocks noChangeShapeType="1"/>
          </p:cNvSpPr>
          <p:nvPr/>
        </p:nvSpPr>
        <p:spPr bwMode="auto">
          <a:xfrm>
            <a:off x="19444991" y="6327011"/>
            <a:ext cx="0" cy="360000"/>
          </a:xfrm>
          <a:prstGeom prst="line">
            <a:avLst/>
          </a:prstGeom>
          <a:noFill/>
          <a:ln w="3175">
            <a:solidFill>
              <a:srgbClr val="3333CC"/>
            </a:solidFill>
            <a:round/>
            <a:headEnd/>
            <a:tailEnd/>
          </a:ln>
          <a:effectLst/>
          <a:scene3d>
            <a:camera prst="orthographicFront"/>
            <a:lightRig rig="threePt" dir="t"/>
          </a:scene3d>
          <a:sp3d extrusionH="76200">
            <a:extrusionClr>
              <a:srgbClr val="2C6AB6"/>
            </a:extrusionClr>
          </a:sp3d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defTabSz="914400" fontAlgn="auto">
              <a:spcBef>
                <a:spcPts val="0"/>
              </a:spcBef>
              <a:spcAft>
                <a:spcPts val="0"/>
              </a:spcAft>
              <a:defRPr/>
            </a:pPr>
            <a:endParaRPr lang="es-MX" sz="1800" kern="0">
              <a:latin typeface="+mn-lt"/>
            </a:endParaRPr>
          </a:p>
        </p:txBody>
      </p:sp>
      <p:sp>
        <p:nvSpPr>
          <p:cNvPr id="257" name="Line 132"/>
          <p:cNvSpPr>
            <a:spLocks noChangeShapeType="1"/>
          </p:cNvSpPr>
          <p:nvPr/>
        </p:nvSpPr>
        <p:spPr bwMode="auto">
          <a:xfrm>
            <a:off x="19440891" y="5259191"/>
            <a:ext cx="0" cy="304800"/>
          </a:xfrm>
          <a:prstGeom prst="line">
            <a:avLst/>
          </a:prstGeom>
          <a:noFill/>
          <a:ln w="3175">
            <a:solidFill>
              <a:srgbClr val="3333CC"/>
            </a:solidFill>
            <a:round/>
            <a:headEnd/>
            <a:tailEnd/>
          </a:ln>
          <a:effectLst/>
          <a:scene3d>
            <a:camera prst="orthographicFront"/>
            <a:lightRig rig="threePt" dir="t"/>
          </a:scene3d>
          <a:sp3d extrusionH="76200">
            <a:extrusionClr>
              <a:srgbClr val="2C6AB6"/>
            </a:extrusionClr>
          </a:sp3d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defTabSz="914400" fontAlgn="auto">
              <a:spcBef>
                <a:spcPts val="0"/>
              </a:spcBef>
              <a:spcAft>
                <a:spcPts val="0"/>
              </a:spcAft>
              <a:defRPr/>
            </a:pPr>
            <a:endParaRPr lang="es-MX" sz="1800" kern="0">
              <a:latin typeface="+mn-lt"/>
            </a:endParaRPr>
          </a:p>
        </p:txBody>
      </p:sp>
      <p:sp>
        <p:nvSpPr>
          <p:cNvPr id="258" name="Line 131"/>
          <p:cNvSpPr>
            <a:spLocks noChangeShapeType="1"/>
          </p:cNvSpPr>
          <p:nvPr/>
        </p:nvSpPr>
        <p:spPr bwMode="auto">
          <a:xfrm flipH="1">
            <a:off x="15686490" y="4928569"/>
            <a:ext cx="0" cy="363540"/>
          </a:xfrm>
          <a:prstGeom prst="line">
            <a:avLst/>
          </a:prstGeom>
          <a:noFill/>
          <a:ln w="3175">
            <a:solidFill>
              <a:srgbClr val="3333CC"/>
            </a:solidFill>
            <a:round/>
            <a:headEnd/>
            <a:tailEnd/>
          </a:ln>
          <a:effectLst/>
          <a:scene3d>
            <a:camera prst="orthographicFront"/>
            <a:lightRig rig="threePt" dir="t"/>
          </a:scene3d>
          <a:sp3d extrusionH="76200">
            <a:extrusionClr>
              <a:srgbClr val="2C6AB6"/>
            </a:extrusionClr>
          </a:sp3d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defTabSz="914400" fontAlgn="auto">
              <a:spcBef>
                <a:spcPts val="0"/>
              </a:spcBef>
              <a:spcAft>
                <a:spcPts val="0"/>
              </a:spcAft>
              <a:defRPr/>
            </a:pPr>
            <a:endParaRPr lang="es-MX" sz="1800" kern="0">
              <a:latin typeface="+mn-lt"/>
            </a:endParaRPr>
          </a:p>
        </p:txBody>
      </p:sp>
      <p:cxnSp>
        <p:nvCxnSpPr>
          <p:cNvPr id="259" name="258 Conector recto"/>
          <p:cNvCxnSpPr>
            <a:cxnSpLocks/>
            <a:endCxn id="231" idx="0"/>
          </p:cNvCxnSpPr>
          <p:nvPr/>
        </p:nvCxnSpPr>
        <p:spPr>
          <a:xfrm>
            <a:off x="19433561" y="5256684"/>
            <a:ext cx="1809346" cy="4922"/>
          </a:xfrm>
          <a:prstGeom prst="line">
            <a:avLst/>
          </a:prstGeom>
          <a:noFill/>
          <a:ln w="3175">
            <a:solidFill>
              <a:srgbClr val="3333CC"/>
            </a:solidFill>
            <a:round/>
            <a:headEnd/>
            <a:tailEnd/>
          </a:ln>
          <a:effectLst/>
          <a:scene3d>
            <a:camera prst="orthographicFront"/>
            <a:lightRig rig="threePt" dir="t"/>
          </a:scene3d>
          <a:sp3d extrusionH="76200">
            <a:extrusionClr>
              <a:srgbClr val="2C6AB6"/>
            </a:extrusionClr>
          </a:sp3d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87" name="Rectangle 68">
            <a:extLst>
              <a:ext uri="{FF2B5EF4-FFF2-40B4-BE49-F238E27FC236}">
                <a16:creationId xmlns:a16="http://schemas.microsoft.com/office/drawing/2014/main" id="{DB70EA67-EDEC-A74B-982B-939C95B0413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414544" y="3237879"/>
            <a:ext cx="1221582" cy="506637"/>
          </a:xfrm>
          <a:prstGeom prst="rect">
            <a:avLst/>
          </a:prstGeom>
          <a:gradFill rotWithShape="0">
            <a:gsLst>
              <a:gs pos="0">
                <a:srgbClr val="FFFFCC"/>
              </a:gs>
              <a:gs pos="100000">
                <a:srgbClr val="FFFFCC"/>
              </a:gs>
            </a:gsLst>
            <a:lin ang="5400000" scaled="1"/>
          </a:gradFill>
          <a:ln w="3175">
            <a:noFill/>
            <a:miter lim="800000"/>
            <a:headEnd/>
            <a:tailEnd/>
          </a:ln>
          <a:effectLst/>
          <a:scene3d>
            <a:camera prst="legacyObliqueTopLeft"/>
            <a:lightRig rig="legacyFlat3" dir="r"/>
          </a:scene3d>
          <a:sp3d extrusionH="430200" prstMaterial="legacyMatte">
            <a:bevelT w="13500" h="13500" prst="angle"/>
            <a:bevelB w="13500" h="13500" prst="angle"/>
            <a:extrusionClr>
              <a:srgbClr val="2C6AB6"/>
            </a:extrusionClr>
          </a:sp3d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86356" tIns="43178" rIns="86356" bIns="43178" anchor="ctr">
            <a:flatTx/>
          </a:bodyPr>
          <a:lstStyle>
            <a:lvl1pPr defTabSz="863600" eaLnBrk="0" hangingPunct="0">
              <a:spcBef>
                <a:spcPct val="20000"/>
              </a:spcBef>
              <a:buFont typeface="Arial" charset="0"/>
              <a:buChar char="•"/>
              <a:defRPr sz="83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defTabSz="863600" eaLnBrk="0" hangingPunct="0">
              <a:spcBef>
                <a:spcPct val="20000"/>
              </a:spcBef>
              <a:buFont typeface="Arial" charset="0"/>
              <a:buChar char="–"/>
              <a:defRPr sz="7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defTabSz="863600" eaLnBrk="0" hangingPunct="0">
              <a:spcBef>
                <a:spcPct val="20000"/>
              </a:spcBef>
              <a:buFont typeface="Arial" charset="0"/>
              <a:buChar char="•"/>
              <a:defRPr sz="6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defTabSz="863600" eaLnBrk="0" hangingPunct="0">
              <a:spcBef>
                <a:spcPct val="20000"/>
              </a:spcBef>
              <a:buFont typeface="Arial" charset="0"/>
              <a:buChar char="–"/>
              <a:defRPr sz="5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defTabSz="863600" eaLnBrk="0" hangingPunct="0">
              <a:spcBef>
                <a:spcPct val="20000"/>
              </a:spcBef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863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863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863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863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CONSEJO DE DIFUSIÓN CULTURAL</a:t>
            </a:r>
          </a:p>
        </p:txBody>
      </p:sp>
      <p:sp>
        <p:nvSpPr>
          <p:cNvPr id="94" name="Line 121">
            <a:extLst>
              <a:ext uri="{FF2B5EF4-FFF2-40B4-BE49-F238E27FC236}">
                <a16:creationId xmlns:a16="http://schemas.microsoft.com/office/drawing/2014/main" id="{662C4523-C06F-E741-BC9B-7608B69248E9}"/>
              </a:ext>
            </a:extLst>
          </p:cNvPr>
          <p:cNvSpPr>
            <a:spLocks noChangeShapeType="1"/>
          </p:cNvSpPr>
          <p:nvPr/>
        </p:nvSpPr>
        <p:spPr bwMode="auto">
          <a:xfrm>
            <a:off x="15640396" y="3384476"/>
            <a:ext cx="2142000" cy="0"/>
          </a:xfrm>
          <a:prstGeom prst="line">
            <a:avLst/>
          </a:prstGeom>
          <a:noFill/>
          <a:ln w="3175">
            <a:solidFill>
              <a:srgbClr val="3333CC"/>
            </a:solidFill>
            <a:round/>
            <a:headEnd/>
            <a:tailEnd/>
          </a:ln>
          <a:effectLst/>
          <a:scene3d>
            <a:camera prst="orthographicFront"/>
            <a:lightRig rig="threePt" dir="t"/>
          </a:scene3d>
          <a:sp3d extrusionH="76200">
            <a:extrusionClr>
              <a:srgbClr val="2C6AB6"/>
            </a:extrusionClr>
          </a:sp3d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defTabSz="914400" fontAlgn="auto">
              <a:spcBef>
                <a:spcPts val="0"/>
              </a:spcBef>
              <a:spcAft>
                <a:spcPts val="0"/>
              </a:spcAft>
              <a:defRPr/>
            </a:pPr>
            <a:endParaRPr lang="es-MX" sz="1800" kern="0">
              <a:latin typeface="+mn-lt"/>
            </a:endParaRPr>
          </a:p>
        </p:txBody>
      </p:sp>
      <p:sp>
        <p:nvSpPr>
          <p:cNvPr id="95" name="Line 131">
            <a:extLst>
              <a:ext uri="{FF2B5EF4-FFF2-40B4-BE49-F238E27FC236}">
                <a16:creationId xmlns:a16="http://schemas.microsoft.com/office/drawing/2014/main" id="{3C85AF05-0ED4-9343-A759-40C17D60B9EC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5649994" y="3960192"/>
            <a:ext cx="1" cy="255762"/>
          </a:xfrm>
          <a:prstGeom prst="line">
            <a:avLst/>
          </a:prstGeom>
          <a:noFill/>
          <a:ln w="3175">
            <a:solidFill>
              <a:srgbClr val="3333CC"/>
            </a:solidFill>
            <a:round/>
            <a:headEnd/>
            <a:tailEnd/>
          </a:ln>
          <a:effectLst/>
          <a:scene3d>
            <a:camera prst="orthographicFront"/>
            <a:lightRig rig="threePt" dir="t"/>
          </a:scene3d>
          <a:sp3d extrusionH="76200">
            <a:extrusionClr>
              <a:srgbClr val="2C6AB6"/>
            </a:extrusionClr>
          </a:sp3d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defTabSz="914400" fontAlgn="auto">
              <a:spcBef>
                <a:spcPts val="0"/>
              </a:spcBef>
              <a:spcAft>
                <a:spcPts val="0"/>
              </a:spcAft>
              <a:defRPr/>
            </a:pPr>
            <a:endParaRPr lang="es-MX" sz="1800" kern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61811511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6320</TotalTime>
  <Words>1006</Words>
  <Application>Microsoft Macintosh PowerPoint</Application>
  <PresentationFormat>Personalizado</PresentationFormat>
  <Paragraphs>507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Tahoma</vt:lpstr>
      <vt:lpstr>Tema de Office</vt:lpstr>
      <vt:lpstr>Presentación de PowerPoint</vt:lpstr>
    </vt:vector>
  </TitlesOfParts>
  <Company>unam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dgpo</dc:creator>
  <cp:lastModifiedBy>Jaime Escamilla</cp:lastModifiedBy>
  <cp:revision>239</cp:revision>
  <cp:lastPrinted>2020-03-06T00:44:24Z</cp:lastPrinted>
  <dcterms:created xsi:type="dcterms:W3CDTF">2014-03-25T15:53:05Z</dcterms:created>
  <dcterms:modified xsi:type="dcterms:W3CDTF">2021-09-10T16:39:10Z</dcterms:modified>
</cp:coreProperties>
</file>